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5" r:id="rId1"/>
  </p:sldMasterIdLst>
  <p:notesMasterIdLst>
    <p:notesMasterId r:id="rId22"/>
  </p:notesMasterIdLst>
  <p:sldIdLst>
    <p:sldId id="256" r:id="rId2"/>
    <p:sldId id="795" r:id="rId3"/>
    <p:sldId id="791" r:id="rId4"/>
    <p:sldId id="774" r:id="rId5"/>
    <p:sldId id="786" r:id="rId6"/>
    <p:sldId id="297" r:id="rId7"/>
    <p:sldId id="806" r:id="rId8"/>
    <p:sldId id="811" r:id="rId9"/>
    <p:sldId id="805" r:id="rId10"/>
    <p:sldId id="815" r:id="rId11"/>
    <p:sldId id="818" r:id="rId12"/>
    <p:sldId id="819" r:id="rId13"/>
    <p:sldId id="821" r:id="rId14"/>
    <p:sldId id="820" r:id="rId15"/>
    <p:sldId id="814" r:id="rId16"/>
    <p:sldId id="816" r:id="rId17"/>
    <p:sldId id="262" r:id="rId18"/>
    <p:sldId id="284" r:id="rId19"/>
    <p:sldId id="286" r:id="rId20"/>
    <p:sldId id="25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iffin" initials="TWG" lastIdx="1" clrIdx="0">
    <p:extLst>
      <p:ext uri="{19B8F6BF-5375-455C-9EA6-DF929625EA0E}">
        <p15:presenceInfo xmlns:p15="http://schemas.microsoft.com/office/powerpoint/2012/main" userId="Griff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A744"/>
    <a:srgbClr val="4F2683"/>
    <a:srgbClr val="512888"/>
    <a:srgbClr val="B3A2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26701A-A541-4760-8266-ADB23513887E}" v="276" dt="2025-05-21T13:33:47.0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5746" autoAdjust="0"/>
  </p:normalViewPr>
  <p:slideViewPr>
    <p:cSldViewPr snapToGrid="0">
      <p:cViewPr varScale="1">
        <p:scale>
          <a:sx n="136" d="100"/>
          <a:sy n="136" d="100"/>
        </p:scale>
        <p:origin x="64" y="96"/>
      </p:cViewPr>
      <p:guideLst>
        <p:guide orient="horz" pos="2160"/>
        <p:guide pos="3840"/>
      </p:guideLst>
    </p:cSldViewPr>
  </p:slideViewPr>
  <p:notesTextViewPr>
    <p:cViewPr>
      <p:scale>
        <a:sx n="3" d="2"/>
        <a:sy n="3" d="2"/>
      </p:scale>
      <p:origin x="0" y="0"/>
    </p:cViewPr>
  </p:notesTextViewPr>
  <p:sorterViewPr>
    <p:cViewPr>
      <p:scale>
        <a:sx n="200" d="100"/>
        <a:sy n="200" d="100"/>
      </p:scale>
      <p:origin x="0" y="-990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rry Griffin" userId="0d44a0cf-2b03-4819-9015-b5e65640680a" providerId="ADAL" clId="{EC26701A-A541-4760-8266-ADB23513887E}"/>
    <pc:docChg chg="undo custSel addSld delSld modSld sldOrd">
      <pc:chgData name="Terry Griffin" userId="0d44a0cf-2b03-4819-9015-b5e65640680a" providerId="ADAL" clId="{EC26701A-A541-4760-8266-ADB23513887E}" dt="2025-05-21T13:35:20.870" v="1497" actId="6549"/>
      <pc:docMkLst>
        <pc:docMk/>
      </pc:docMkLst>
      <pc:sldChg chg="modSp mod">
        <pc:chgData name="Terry Griffin" userId="0d44a0cf-2b03-4819-9015-b5e65640680a" providerId="ADAL" clId="{EC26701A-A541-4760-8266-ADB23513887E}" dt="2025-05-13T18:35:53.329" v="75" actId="20577"/>
        <pc:sldMkLst>
          <pc:docMk/>
          <pc:sldMk cId="3006775351" sldId="256"/>
        </pc:sldMkLst>
        <pc:spChg chg="mod">
          <ac:chgData name="Terry Griffin" userId="0d44a0cf-2b03-4819-9015-b5e65640680a" providerId="ADAL" clId="{EC26701A-A541-4760-8266-ADB23513887E}" dt="2025-05-13T18:35:53.329" v="75" actId="20577"/>
          <ac:spMkLst>
            <pc:docMk/>
            <pc:sldMk cId="3006775351" sldId="256"/>
            <ac:spMk id="2" creationId="{00000000-0000-0000-0000-000000000000}"/>
          </ac:spMkLst>
        </pc:spChg>
      </pc:sldChg>
      <pc:sldChg chg="modSp add mod">
        <pc:chgData name="Terry Griffin" userId="0d44a0cf-2b03-4819-9015-b5e65640680a" providerId="ADAL" clId="{EC26701A-A541-4760-8266-ADB23513887E}" dt="2025-05-21T06:14:14.612" v="525" actId="14100"/>
        <pc:sldMkLst>
          <pc:docMk/>
          <pc:sldMk cId="0" sldId="262"/>
        </pc:sldMkLst>
        <pc:spChg chg="mod">
          <ac:chgData name="Terry Griffin" userId="0d44a0cf-2b03-4819-9015-b5e65640680a" providerId="ADAL" clId="{EC26701A-A541-4760-8266-ADB23513887E}" dt="2025-05-21T06:14:14.612" v="525" actId="14100"/>
          <ac:spMkLst>
            <pc:docMk/>
            <pc:sldMk cId="0" sldId="262"/>
            <ac:spMk id="223" creationId="{00000000-0000-0000-0000-000000000000}"/>
          </ac:spMkLst>
        </pc:spChg>
        <pc:spChg chg="mod">
          <ac:chgData name="Terry Griffin" userId="0d44a0cf-2b03-4819-9015-b5e65640680a" providerId="ADAL" clId="{EC26701A-A541-4760-8266-ADB23513887E}" dt="2025-05-20T15:39:50.698" v="313" actId="1076"/>
          <ac:spMkLst>
            <pc:docMk/>
            <pc:sldMk cId="0" sldId="262"/>
            <ac:spMk id="224" creationId="{00000000-0000-0000-0000-000000000000}"/>
          </ac:spMkLst>
        </pc:spChg>
      </pc:sldChg>
      <pc:sldChg chg="modSp add del mod">
        <pc:chgData name="Terry Griffin" userId="0d44a0cf-2b03-4819-9015-b5e65640680a" providerId="ADAL" clId="{EC26701A-A541-4760-8266-ADB23513887E}" dt="2025-05-20T15:41:33.069" v="328" actId="47"/>
        <pc:sldMkLst>
          <pc:docMk/>
          <pc:sldMk cId="0" sldId="263"/>
        </pc:sldMkLst>
        <pc:spChg chg="mod">
          <ac:chgData name="Terry Griffin" userId="0d44a0cf-2b03-4819-9015-b5e65640680a" providerId="ADAL" clId="{EC26701A-A541-4760-8266-ADB23513887E}" dt="2025-05-20T15:37:40.828" v="265" actId="207"/>
          <ac:spMkLst>
            <pc:docMk/>
            <pc:sldMk cId="0" sldId="263"/>
            <ac:spMk id="230" creationId="{00000000-0000-0000-0000-000000000000}"/>
          </ac:spMkLst>
        </pc:spChg>
        <pc:spChg chg="mod">
          <ac:chgData name="Terry Griffin" userId="0d44a0cf-2b03-4819-9015-b5e65640680a" providerId="ADAL" clId="{EC26701A-A541-4760-8266-ADB23513887E}" dt="2025-05-20T15:37:50.394" v="269" actId="27636"/>
          <ac:spMkLst>
            <pc:docMk/>
            <pc:sldMk cId="0" sldId="263"/>
            <ac:spMk id="231" creationId="{00000000-0000-0000-0000-000000000000}"/>
          </ac:spMkLst>
        </pc:spChg>
      </pc:sldChg>
      <pc:sldChg chg="modSp add del mod">
        <pc:chgData name="Terry Griffin" userId="0d44a0cf-2b03-4819-9015-b5e65640680a" providerId="ADAL" clId="{EC26701A-A541-4760-8266-ADB23513887E}" dt="2025-05-20T15:42:34.954" v="340" actId="47"/>
        <pc:sldMkLst>
          <pc:docMk/>
          <pc:sldMk cId="0" sldId="264"/>
        </pc:sldMkLst>
        <pc:spChg chg="mod">
          <ac:chgData name="Terry Griffin" userId="0d44a0cf-2b03-4819-9015-b5e65640680a" providerId="ADAL" clId="{EC26701A-A541-4760-8266-ADB23513887E}" dt="2025-05-20T15:37:59.442" v="270" actId="207"/>
          <ac:spMkLst>
            <pc:docMk/>
            <pc:sldMk cId="0" sldId="264"/>
            <ac:spMk id="237" creationId="{00000000-0000-0000-0000-000000000000}"/>
          </ac:spMkLst>
        </pc:spChg>
        <pc:spChg chg="mod">
          <ac:chgData name="Terry Griffin" userId="0d44a0cf-2b03-4819-9015-b5e65640680a" providerId="ADAL" clId="{EC26701A-A541-4760-8266-ADB23513887E}" dt="2025-05-20T15:38:57.429" v="305" actId="20577"/>
          <ac:spMkLst>
            <pc:docMk/>
            <pc:sldMk cId="0" sldId="264"/>
            <ac:spMk id="238" creationId="{00000000-0000-0000-0000-000000000000}"/>
          </ac:spMkLst>
        </pc:spChg>
      </pc:sldChg>
      <pc:sldChg chg="modSp add del mod modShow">
        <pc:chgData name="Terry Griffin" userId="0d44a0cf-2b03-4819-9015-b5e65640680a" providerId="ADAL" clId="{EC26701A-A541-4760-8266-ADB23513887E}" dt="2025-05-21T07:24:04.651" v="768" actId="47"/>
        <pc:sldMkLst>
          <pc:docMk/>
          <pc:sldMk cId="0" sldId="265"/>
        </pc:sldMkLst>
        <pc:spChg chg="mod">
          <ac:chgData name="Terry Griffin" userId="0d44a0cf-2b03-4819-9015-b5e65640680a" providerId="ADAL" clId="{EC26701A-A541-4760-8266-ADB23513887E}" dt="2025-05-20T15:44:07.817" v="358" actId="1076"/>
          <ac:spMkLst>
            <pc:docMk/>
            <pc:sldMk cId="0" sldId="265"/>
            <ac:spMk id="244" creationId="{00000000-0000-0000-0000-000000000000}"/>
          </ac:spMkLst>
        </pc:spChg>
        <pc:spChg chg="mod">
          <ac:chgData name="Terry Griffin" userId="0d44a0cf-2b03-4819-9015-b5e65640680a" providerId="ADAL" clId="{EC26701A-A541-4760-8266-ADB23513887E}" dt="2025-05-20T15:39:21.397" v="311" actId="27636"/>
          <ac:spMkLst>
            <pc:docMk/>
            <pc:sldMk cId="0" sldId="265"/>
            <ac:spMk id="245" creationId="{00000000-0000-0000-0000-000000000000}"/>
          </ac:spMkLst>
        </pc:spChg>
      </pc:sldChg>
      <pc:sldChg chg="modSp add mod">
        <pc:chgData name="Terry Griffin" userId="0d44a0cf-2b03-4819-9015-b5e65640680a" providerId="ADAL" clId="{EC26701A-A541-4760-8266-ADB23513887E}" dt="2025-05-21T12:19:11.046" v="1004" actId="5793"/>
        <pc:sldMkLst>
          <pc:docMk/>
          <pc:sldMk cId="1106203138" sldId="284"/>
        </pc:sldMkLst>
        <pc:spChg chg="mod">
          <ac:chgData name="Terry Griffin" userId="0d44a0cf-2b03-4819-9015-b5e65640680a" providerId="ADAL" clId="{EC26701A-A541-4760-8266-ADB23513887E}" dt="2025-05-21T12:19:11.046" v="1004" actId="5793"/>
          <ac:spMkLst>
            <pc:docMk/>
            <pc:sldMk cId="1106203138" sldId="284"/>
            <ac:spMk id="8" creationId="{4F69EA06-9E53-4E7C-B59F-88DC09579B03}"/>
          </ac:spMkLst>
        </pc:spChg>
        <pc:spChg chg="mod">
          <ac:chgData name="Terry Griffin" userId="0d44a0cf-2b03-4819-9015-b5e65640680a" providerId="ADAL" clId="{EC26701A-A541-4760-8266-ADB23513887E}" dt="2025-05-20T15:43:31.767" v="350" actId="1076"/>
          <ac:spMkLst>
            <pc:docMk/>
            <pc:sldMk cId="1106203138" sldId="284"/>
            <ac:spMk id="193" creationId="{00000000-0000-0000-0000-000000000000}"/>
          </ac:spMkLst>
        </pc:spChg>
      </pc:sldChg>
      <pc:sldChg chg="modSp add del mod">
        <pc:chgData name="Terry Griffin" userId="0d44a0cf-2b03-4819-9015-b5e65640680a" providerId="ADAL" clId="{EC26701A-A541-4760-8266-ADB23513887E}" dt="2025-05-21T06:09:08.757" v="515" actId="47"/>
        <pc:sldMkLst>
          <pc:docMk/>
          <pc:sldMk cId="1696000207" sldId="285"/>
        </pc:sldMkLst>
        <pc:spChg chg="mod">
          <ac:chgData name="Terry Griffin" userId="0d44a0cf-2b03-4819-9015-b5e65640680a" providerId="ADAL" clId="{EC26701A-A541-4760-8266-ADB23513887E}" dt="2025-05-20T15:45:09.771" v="364" actId="404"/>
          <ac:spMkLst>
            <pc:docMk/>
            <pc:sldMk cId="1696000207" sldId="285"/>
            <ac:spMk id="404" creationId="{00000000-0000-0000-0000-000000000000}"/>
          </ac:spMkLst>
        </pc:spChg>
      </pc:sldChg>
      <pc:sldChg chg="modSp add mod">
        <pc:chgData name="Terry Griffin" userId="0d44a0cf-2b03-4819-9015-b5e65640680a" providerId="ADAL" clId="{EC26701A-A541-4760-8266-ADB23513887E}" dt="2025-05-21T08:01:02.943" v="819" actId="20577"/>
        <pc:sldMkLst>
          <pc:docMk/>
          <pc:sldMk cId="1966887208" sldId="286"/>
        </pc:sldMkLst>
        <pc:spChg chg="mod">
          <ac:chgData name="Terry Griffin" userId="0d44a0cf-2b03-4819-9015-b5e65640680a" providerId="ADAL" clId="{EC26701A-A541-4760-8266-ADB23513887E}" dt="2025-05-21T08:01:02.943" v="819" actId="20577"/>
          <ac:spMkLst>
            <pc:docMk/>
            <pc:sldMk cId="1966887208" sldId="286"/>
            <ac:spMk id="412" creationId="{00000000-0000-0000-0000-000000000000}"/>
          </ac:spMkLst>
        </pc:spChg>
        <pc:spChg chg="mod">
          <ac:chgData name="Terry Griffin" userId="0d44a0cf-2b03-4819-9015-b5e65640680a" providerId="ADAL" clId="{EC26701A-A541-4760-8266-ADB23513887E}" dt="2025-05-21T06:10:32.828" v="522" actId="14100"/>
          <ac:spMkLst>
            <pc:docMk/>
            <pc:sldMk cId="1966887208" sldId="286"/>
            <ac:spMk id="413" creationId="{00000000-0000-0000-0000-000000000000}"/>
          </ac:spMkLst>
        </pc:spChg>
      </pc:sldChg>
      <pc:sldChg chg="modSp add del mod">
        <pc:chgData name="Terry Griffin" userId="0d44a0cf-2b03-4819-9015-b5e65640680a" providerId="ADAL" clId="{EC26701A-A541-4760-8266-ADB23513887E}" dt="2025-05-21T06:10:36.784" v="523" actId="47"/>
        <pc:sldMkLst>
          <pc:docMk/>
          <pc:sldMk cId="2487238399" sldId="287"/>
        </pc:sldMkLst>
        <pc:spChg chg="mod">
          <ac:chgData name="Terry Griffin" userId="0d44a0cf-2b03-4819-9015-b5e65640680a" providerId="ADAL" clId="{EC26701A-A541-4760-8266-ADB23513887E}" dt="2025-05-21T06:08:21.462" v="512" actId="6549"/>
          <ac:spMkLst>
            <pc:docMk/>
            <pc:sldMk cId="2487238399" sldId="287"/>
            <ac:spMk id="419" creationId="{00000000-0000-0000-0000-000000000000}"/>
          </ac:spMkLst>
        </pc:spChg>
      </pc:sldChg>
      <pc:sldChg chg="modSp add del mod">
        <pc:chgData name="Terry Griffin" userId="0d44a0cf-2b03-4819-9015-b5e65640680a" providerId="ADAL" clId="{EC26701A-A541-4760-8266-ADB23513887E}" dt="2025-05-21T06:10:48.733" v="524" actId="47"/>
        <pc:sldMkLst>
          <pc:docMk/>
          <pc:sldMk cId="0" sldId="289"/>
        </pc:sldMkLst>
      </pc:sldChg>
      <pc:sldChg chg="del mod modShow">
        <pc:chgData name="Terry Griffin" userId="0d44a0cf-2b03-4819-9015-b5e65640680a" providerId="ADAL" clId="{EC26701A-A541-4760-8266-ADB23513887E}" dt="2025-05-21T07:02:52.312" v="737" actId="47"/>
        <pc:sldMkLst>
          <pc:docMk/>
          <pc:sldMk cId="2139659161" sldId="775"/>
        </pc:sldMkLst>
      </pc:sldChg>
      <pc:sldChg chg="addSp delSp modSp mod">
        <pc:chgData name="Terry Griffin" userId="0d44a0cf-2b03-4819-9015-b5e65640680a" providerId="ADAL" clId="{EC26701A-A541-4760-8266-ADB23513887E}" dt="2025-05-21T06:52:54.434" v="724" actId="478"/>
        <pc:sldMkLst>
          <pc:docMk/>
          <pc:sldMk cId="3669265015" sldId="791"/>
        </pc:sldMkLst>
        <pc:spChg chg="add mod">
          <ac:chgData name="Terry Griffin" userId="0d44a0cf-2b03-4819-9015-b5e65640680a" providerId="ADAL" clId="{EC26701A-A541-4760-8266-ADB23513887E}" dt="2025-05-21T06:52:54.434" v="724" actId="478"/>
          <ac:spMkLst>
            <pc:docMk/>
            <pc:sldMk cId="3669265015" sldId="791"/>
            <ac:spMk id="4" creationId="{41589BE9-B5AD-CE7F-D613-642477AF66F7}"/>
          </ac:spMkLst>
        </pc:spChg>
        <pc:picChg chg="del">
          <ac:chgData name="Terry Griffin" userId="0d44a0cf-2b03-4819-9015-b5e65640680a" providerId="ADAL" clId="{EC26701A-A541-4760-8266-ADB23513887E}" dt="2025-05-21T06:52:54.434" v="724" actId="478"/>
          <ac:picMkLst>
            <pc:docMk/>
            <pc:sldMk cId="3669265015" sldId="791"/>
            <ac:picMk id="6" creationId="{814AA89E-3FA7-CA27-1CAE-F6911A9908AE}"/>
          </ac:picMkLst>
        </pc:picChg>
      </pc:sldChg>
      <pc:sldChg chg="del">
        <pc:chgData name="Terry Griffin" userId="0d44a0cf-2b03-4819-9015-b5e65640680a" providerId="ADAL" clId="{EC26701A-A541-4760-8266-ADB23513887E}" dt="2025-05-21T06:49:11.469" v="702" actId="47"/>
        <pc:sldMkLst>
          <pc:docMk/>
          <pc:sldMk cId="3717910915" sldId="798"/>
        </pc:sldMkLst>
      </pc:sldChg>
      <pc:sldChg chg="addSp delSp modSp mod delAnim modAnim">
        <pc:chgData name="Terry Griffin" userId="0d44a0cf-2b03-4819-9015-b5e65640680a" providerId="ADAL" clId="{EC26701A-A541-4760-8266-ADB23513887E}" dt="2025-05-21T07:22:23.789" v="763" actId="1076"/>
        <pc:sldMkLst>
          <pc:docMk/>
          <pc:sldMk cId="1543939599" sldId="805"/>
        </pc:sldMkLst>
        <pc:spChg chg="mod">
          <ac:chgData name="Terry Griffin" userId="0d44a0cf-2b03-4819-9015-b5e65640680a" providerId="ADAL" clId="{EC26701A-A541-4760-8266-ADB23513887E}" dt="2025-05-21T07:22:23.789" v="763" actId="1076"/>
          <ac:spMkLst>
            <pc:docMk/>
            <pc:sldMk cId="1543939599" sldId="805"/>
            <ac:spMk id="3" creationId="{3098AB35-3204-013F-0FA4-F73D2E46580A}"/>
          </ac:spMkLst>
        </pc:spChg>
        <pc:picChg chg="add mod">
          <ac:chgData name="Terry Griffin" userId="0d44a0cf-2b03-4819-9015-b5e65640680a" providerId="ADAL" clId="{EC26701A-A541-4760-8266-ADB23513887E}" dt="2025-05-21T07:22:11.716" v="762" actId="14100"/>
          <ac:picMkLst>
            <pc:docMk/>
            <pc:sldMk cId="1543939599" sldId="805"/>
            <ac:picMk id="4" creationId="{AD38F60D-BBC2-A773-2EBE-0E467AD36680}"/>
          </ac:picMkLst>
        </pc:picChg>
        <pc:picChg chg="del mod">
          <ac:chgData name="Terry Griffin" userId="0d44a0cf-2b03-4819-9015-b5e65640680a" providerId="ADAL" clId="{EC26701A-A541-4760-8266-ADB23513887E}" dt="2025-05-21T06:52:44.669" v="722" actId="478"/>
          <ac:picMkLst>
            <pc:docMk/>
            <pc:sldMk cId="1543939599" sldId="805"/>
            <ac:picMk id="5" creationId="{85A3902B-9449-AB93-7B7D-65C1F604D410}"/>
          </ac:picMkLst>
        </pc:picChg>
        <pc:picChg chg="add del mod">
          <ac:chgData name="Terry Griffin" userId="0d44a0cf-2b03-4819-9015-b5e65640680a" providerId="ADAL" clId="{EC26701A-A541-4760-8266-ADB23513887E}" dt="2025-05-21T06:21:47.777" v="661" actId="478"/>
          <ac:picMkLst>
            <pc:docMk/>
            <pc:sldMk cId="1543939599" sldId="805"/>
            <ac:picMk id="1026" creationId="{F9D8835C-2E36-CF7E-794A-01F99A1ECE9C}"/>
          </ac:picMkLst>
        </pc:picChg>
        <pc:picChg chg="add del mod">
          <ac:chgData name="Terry Griffin" userId="0d44a0cf-2b03-4819-9015-b5e65640680a" providerId="ADAL" clId="{EC26701A-A541-4760-8266-ADB23513887E}" dt="2025-05-21T07:20:00.075" v="741" actId="21"/>
          <ac:picMkLst>
            <pc:docMk/>
            <pc:sldMk cId="1543939599" sldId="805"/>
            <ac:picMk id="1028" creationId="{9C42E513-EDDE-A472-5C41-8BEA27531A29}"/>
          </ac:picMkLst>
        </pc:picChg>
      </pc:sldChg>
      <pc:sldChg chg="delSp modSp mod modShow">
        <pc:chgData name="Terry Griffin" userId="0d44a0cf-2b03-4819-9015-b5e65640680a" providerId="ADAL" clId="{EC26701A-A541-4760-8266-ADB23513887E}" dt="2025-05-21T06:52:48.162" v="723" actId="478"/>
        <pc:sldMkLst>
          <pc:docMk/>
          <pc:sldMk cId="1222532058" sldId="806"/>
        </pc:sldMkLst>
        <pc:spChg chg="mod">
          <ac:chgData name="Terry Griffin" userId="0d44a0cf-2b03-4819-9015-b5e65640680a" providerId="ADAL" clId="{EC26701A-A541-4760-8266-ADB23513887E}" dt="2025-05-21T06:51:14.909" v="720" actId="1076"/>
          <ac:spMkLst>
            <pc:docMk/>
            <pc:sldMk cId="1222532058" sldId="806"/>
            <ac:spMk id="10" creationId="{F0465A10-C914-F0C7-2C45-D6A964331036}"/>
          </ac:spMkLst>
        </pc:spChg>
        <pc:picChg chg="del mod">
          <ac:chgData name="Terry Griffin" userId="0d44a0cf-2b03-4819-9015-b5e65640680a" providerId="ADAL" clId="{EC26701A-A541-4760-8266-ADB23513887E}" dt="2025-05-21T06:52:48.162" v="723" actId="478"/>
          <ac:picMkLst>
            <pc:docMk/>
            <pc:sldMk cId="1222532058" sldId="806"/>
            <ac:picMk id="4" creationId="{AB28271A-5EA6-09BC-B7C3-EE105FCB6924}"/>
          </ac:picMkLst>
        </pc:picChg>
        <pc:picChg chg="mod">
          <ac:chgData name="Terry Griffin" userId="0d44a0cf-2b03-4819-9015-b5e65640680a" providerId="ADAL" clId="{EC26701A-A541-4760-8266-ADB23513887E}" dt="2025-05-21T06:51:03.640" v="717" actId="1076"/>
          <ac:picMkLst>
            <pc:docMk/>
            <pc:sldMk cId="1222532058" sldId="806"/>
            <ac:picMk id="9" creationId="{6BAD4738-251F-1E9C-7567-8B334A534804}"/>
          </ac:picMkLst>
        </pc:picChg>
      </pc:sldChg>
      <pc:sldChg chg="del mod modShow">
        <pc:chgData name="Terry Griffin" userId="0d44a0cf-2b03-4819-9015-b5e65640680a" providerId="ADAL" clId="{EC26701A-A541-4760-8266-ADB23513887E}" dt="2025-05-21T06:49:31.700" v="703" actId="47"/>
        <pc:sldMkLst>
          <pc:docMk/>
          <pc:sldMk cId="2091464660" sldId="808"/>
        </pc:sldMkLst>
      </pc:sldChg>
      <pc:sldChg chg="del">
        <pc:chgData name="Terry Griffin" userId="0d44a0cf-2b03-4819-9015-b5e65640680a" providerId="ADAL" clId="{EC26701A-A541-4760-8266-ADB23513887E}" dt="2025-05-20T20:12:11.544" v="435" actId="47"/>
        <pc:sldMkLst>
          <pc:docMk/>
          <pc:sldMk cId="3369772086" sldId="809"/>
        </pc:sldMkLst>
      </pc:sldChg>
      <pc:sldChg chg="modSp mod modAnim">
        <pc:chgData name="Terry Griffin" userId="0d44a0cf-2b03-4819-9015-b5e65640680a" providerId="ADAL" clId="{EC26701A-A541-4760-8266-ADB23513887E}" dt="2025-05-21T08:00:32.918" v="800" actId="20577"/>
        <pc:sldMkLst>
          <pc:docMk/>
          <pc:sldMk cId="3101262123" sldId="814"/>
        </pc:sldMkLst>
        <pc:spChg chg="mod">
          <ac:chgData name="Terry Griffin" userId="0d44a0cf-2b03-4819-9015-b5e65640680a" providerId="ADAL" clId="{EC26701A-A541-4760-8266-ADB23513887E}" dt="2025-05-21T08:00:32.918" v="800" actId="20577"/>
          <ac:spMkLst>
            <pc:docMk/>
            <pc:sldMk cId="3101262123" sldId="814"/>
            <ac:spMk id="2" creationId="{A96BD86F-06A4-A601-CBBA-4CDBDF0120CB}"/>
          </ac:spMkLst>
        </pc:spChg>
        <pc:spChg chg="mod">
          <ac:chgData name="Terry Griffin" userId="0d44a0cf-2b03-4819-9015-b5e65640680a" providerId="ADAL" clId="{EC26701A-A541-4760-8266-ADB23513887E}" dt="2025-05-21T07:02:05.497" v="736" actId="14"/>
          <ac:spMkLst>
            <pc:docMk/>
            <pc:sldMk cId="3101262123" sldId="814"/>
            <ac:spMk id="3" creationId="{870EBB17-DC5E-0674-5C5B-3A89023BEE95}"/>
          </ac:spMkLst>
        </pc:spChg>
      </pc:sldChg>
      <pc:sldChg chg="addSp delSp modSp mod modAnim">
        <pc:chgData name="Terry Griffin" userId="0d44a0cf-2b03-4819-9015-b5e65640680a" providerId="ADAL" clId="{EC26701A-A541-4760-8266-ADB23513887E}" dt="2025-05-21T08:03:23.619" v="823" actId="1076"/>
        <pc:sldMkLst>
          <pc:docMk/>
          <pc:sldMk cId="2327777904" sldId="815"/>
        </pc:sldMkLst>
        <pc:spChg chg="mod">
          <ac:chgData name="Terry Griffin" userId="0d44a0cf-2b03-4819-9015-b5e65640680a" providerId="ADAL" clId="{EC26701A-A541-4760-8266-ADB23513887E}" dt="2025-05-21T08:03:12.597" v="820" actId="14100"/>
          <ac:spMkLst>
            <pc:docMk/>
            <pc:sldMk cId="2327777904" sldId="815"/>
            <ac:spMk id="3" creationId="{8ED6AF92-0126-2D02-B8AB-B48A5BB6969E}"/>
          </ac:spMkLst>
        </pc:spChg>
        <pc:spChg chg="add mod">
          <ac:chgData name="Terry Griffin" userId="0d44a0cf-2b03-4819-9015-b5e65640680a" providerId="ADAL" clId="{EC26701A-A541-4760-8266-ADB23513887E}" dt="2025-05-21T06:18:10.435" v="644" actId="1076"/>
          <ac:spMkLst>
            <pc:docMk/>
            <pc:sldMk cId="2327777904" sldId="815"/>
            <ac:spMk id="9" creationId="{A8B465A7-1A10-D386-AE05-85FABD3E1036}"/>
          </ac:spMkLst>
        </pc:spChg>
        <pc:spChg chg="add del mod">
          <ac:chgData name="Terry Griffin" userId="0d44a0cf-2b03-4819-9015-b5e65640680a" providerId="ADAL" clId="{EC26701A-A541-4760-8266-ADB23513887E}" dt="2025-05-21T06:17:47.650" v="639"/>
          <ac:spMkLst>
            <pc:docMk/>
            <pc:sldMk cId="2327777904" sldId="815"/>
            <ac:spMk id="10" creationId="{34541AAA-0DB3-1DE4-C352-B8314952D7A8}"/>
          </ac:spMkLst>
        </pc:spChg>
        <pc:picChg chg="add mod">
          <ac:chgData name="Terry Griffin" userId="0d44a0cf-2b03-4819-9015-b5e65640680a" providerId="ADAL" clId="{EC26701A-A541-4760-8266-ADB23513887E}" dt="2025-05-21T08:03:17.950" v="821" actId="14100"/>
          <ac:picMkLst>
            <pc:docMk/>
            <pc:sldMk cId="2327777904" sldId="815"/>
            <ac:picMk id="4" creationId="{6A80C74D-7A24-EEF1-F85F-B2FECC7792BF}"/>
          </ac:picMkLst>
        </pc:picChg>
        <pc:picChg chg="add mod">
          <ac:chgData name="Terry Griffin" userId="0d44a0cf-2b03-4819-9015-b5e65640680a" providerId="ADAL" clId="{EC26701A-A541-4760-8266-ADB23513887E}" dt="2025-05-21T08:03:21.026" v="822" actId="1076"/>
          <ac:picMkLst>
            <pc:docMk/>
            <pc:sldMk cId="2327777904" sldId="815"/>
            <ac:picMk id="5" creationId="{6EC2AD8A-DD34-5378-3900-F5D984A8778E}"/>
          </ac:picMkLst>
        </pc:picChg>
        <pc:picChg chg="del mod">
          <ac:chgData name="Terry Griffin" userId="0d44a0cf-2b03-4819-9015-b5e65640680a" providerId="ADAL" clId="{EC26701A-A541-4760-8266-ADB23513887E}" dt="2025-05-21T07:23:09.322" v="764" actId="478"/>
          <ac:picMkLst>
            <pc:docMk/>
            <pc:sldMk cId="2327777904" sldId="815"/>
            <ac:picMk id="6" creationId="{42F07495-BC1E-3D9F-2FE5-69324AC4C456}"/>
          </ac:picMkLst>
        </pc:picChg>
        <pc:picChg chg="mod">
          <ac:chgData name="Terry Griffin" userId="0d44a0cf-2b03-4819-9015-b5e65640680a" providerId="ADAL" clId="{EC26701A-A541-4760-8266-ADB23513887E}" dt="2025-05-21T08:03:23.619" v="823" actId="1076"/>
          <ac:picMkLst>
            <pc:docMk/>
            <pc:sldMk cId="2327777904" sldId="815"/>
            <ac:picMk id="7" creationId="{481B4CE2-16FB-D36B-82F7-503CE0D4DE4C}"/>
          </ac:picMkLst>
        </pc:picChg>
      </pc:sldChg>
      <pc:sldChg chg="addSp delSp modSp mod">
        <pc:chgData name="Terry Griffin" userId="0d44a0cf-2b03-4819-9015-b5e65640680a" providerId="ADAL" clId="{EC26701A-A541-4760-8266-ADB23513887E}" dt="2025-05-21T07:21:10.571" v="753" actId="14100"/>
        <pc:sldMkLst>
          <pc:docMk/>
          <pc:sldMk cId="2401203569" sldId="816"/>
        </pc:sldMkLst>
        <pc:spChg chg="mod">
          <ac:chgData name="Terry Griffin" userId="0d44a0cf-2b03-4819-9015-b5e65640680a" providerId="ADAL" clId="{EC26701A-A541-4760-8266-ADB23513887E}" dt="2025-05-21T07:21:10.571" v="753" actId="14100"/>
          <ac:spMkLst>
            <pc:docMk/>
            <pc:sldMk cId="2401203569" sldId="816"/>
            <ac:spMk id="3" creationId="{D462038C-DED6-34FB-0C40-FFEEDA9179A7}"/>
          </ac:spMkLst>
        </pc:spChg>
        <pc:picChg chg="del mod">
          <ac:chgData name="Terry Griffin" userId="0d44a0cf-2b03-4819-9015-b5e65640680a" providerId="ADAL" clId="{EC26701A-A541-4760-8266-ADB23513887E}" dt="2025-05-21T06:53:01.668" v="725" actId="478"/>
          <ac:picMkLst>
            <pc:docMk/>
            <pc:sldMk cId="2401203569" sldId="816"/>
            <ac:picMk id="7" creationId="{C204745E-4596-80BA-5272-456EA9D8BADB}"/>
          </ac:picMkLst>
        </pc:picChg>
        <pc:picChg chg="mod">
          <ac:chgData name="Terry Griffin" userId="0d44a0cf-2b03-4819-9015-b5e65640680a" providerId="ADAL" clId="{EC26701A-A541-4760-8266-ADB23513887E}" dt="2025-05-21T07:21:00.571" v="751" actId="1076"/>
          <ac:picMkLst>
            <pc:docMk/>
            <pc:sldMk cId="2401203569" sldId="816"/>
            <ac:picMk id="1026" creationId="{C85BDF99-CB1A-A7B2-4CF5-A2218B7079D0}"/>
          </ac:picMkLst>
        </pc:picChg>
        <pc:picChg chg="add mod">
          <ac:chgData name="Terry Griffin" userId="0d44a0cf-2b03-4819-9015-b5e65640680a" providerId="ADAL" clId="{EC26701A-A541-4760-8266-ADB23513887E}" dt="2025-05-21T07:21:06.531" v="752" actId="14100"/>
          <ac:picMkLst>
            <pc:docMk/>
            <pc:sldMk cId="2401203569" sldId="816"/>
            <ac:picMk id="1028" creationId="{9C42E513-EDDE-A472-5C41-8BEA27531A29}"/>
          </ac:picMkLst>
        </pc:picChg>
      </pc:sldChg>
      <pc:sldChg chg="modSp del mod">
        <pc:chgData name="Terry Griffin" userId="0d44a0cf-2b03-4819-9015-b5e65640680a" providerId="ADAL" clId="{EC26701A-A541-4760-8266-ADB23513887E}" dt="2025-05-20T20:14:13.138" v="504" actId="47"/>
        <pc:sldMkLst>
          <pc:docMk/>
          <pc:sldMk cId="1258579609" sldId="817"/>
        </pc:sldMkLst>
        <pc:spChg chg="mod">
          <ac:chgData name="Terry Griffin" userId="0d44a0cf-2b03-4819-9015-b5e65640680a" providerId="ADAL" clId="{EC26701A-A541-4760-8266-ADB23513887E}" dt="2025-05-20T15:13:25.612" v="207" actId="6549"/>
          <ac:spMkLst>
            <pc:docMk/>
            <pc:sldMk cId="1258579609" sldId="817"/>
            <ac:spMk id="3" creationId="{0969AD3C-A67A-A925-E3CB-CB1C64A602C7}"/>
          </ac:spMkLst>
        </pc:spChg>
      </pc:sldChg>
      <pc:sldChg chg="modSp mod">
        <pc:chgData name="Terry Griffin" userId="0d44a0cf-2b03-4819-9015-b5e65640680a" providerId="ADAL" clId="{EC26701A-A541-4760-8266-ADB23513887E}" dt="2025-05-21T11:53:21.626" v="868" actId="20577"/>
        <pc:sldMkLst>
          <pc:docMk/>
          <pc:sldMk cId="981708377" sldId="818"/>
        </pc:sldMkLst>
        <pc:spChg chg="mod">
          <ac:chgData name="Terry Griffin" userId="0d44a0cf-2b03-4819-9015-b5e65640680a" providerId="ADAL" clId="{EC26701A-A541-4760-8266-ADB23513887E}" dt="2025-05-21T11:53:21.626" v="868" actId="20577"/>
          <ac:spMkLst>
            <pc:docMk/>
            <pc:sldMk cId="981708377" sldId="818"/>
            <ac:spMk id="3" creationId="{8AC88A9F-DA09-F218-D866-542C66FA429E}"/>
          </ac:spMkLst>
        </pc:spChg>
        <pc:spChg chg="mod">
          <ac:chgData name="Terry Griffin" userId="0d44a0cf-2b03-4819-9015-b5e65640680a" providerId="ADAL" clId="{EC26701A-A541-4760-8266-ADB23513887E}" dt="2025-05-21T06:27:17.459" v="683" actId="1076"/>
          <ac:spMkLst>
            <pc:docMk/>
            <pc:sldMk cId="981708377" sldId="818"/>
            <ac:spMk id="7" creationId="{3963A66C-D888-2996-EEE6-6C5D368FAFE6}"/>
          </ac:spMkLst>
        </pc:spChg>
        <pc:picChg chg="mod">
          <ac:chgData name="Terry Griffin" userId="0d44a0cf-2b03-4819-9015-b5e65640680a" providerId="ADAL" clId="{EC26701A-A541-4760-8266-ADB23513887E}" dt="2025-05-21T06:27:22.774" v="685" actId="14100"/>
          <ac:picMkLst>
            <pc:docMk/>
            <pc:sldMk cId="981708377" sldId="818"/>
            <ac:picMk id="5" creationId="{E8058EBE-110C-34FC-B775-9F10270A08DF}"/>
          </ac:picMkLst>
        </pc:picChg>
        <pc:picChg chg="mod">
          <ac:chgData name="Terry Griffin" userId="0d44a0cf-2b03-4819-9015-b5e65640680a" providerId="ADAL" clId="{EC26701A-A541-4760-8266-ADB23513887E}" dt="2025-05-21T08:03:39.457" v="824" actId="1076"/>
          <ac:picMkLst>
            <pc:docMk/>
            <pc:sldMk cId="981708377" sldId="818"/>
            <ac:picMk id="8" creationId="{D8FCBF3D-D5DA-1C8F-972F-72C8061E706E}"/>
          </ac:picMkLst>
        </pc:picChg>
      </pc:sldChg>
      <pc:sldChg chg="addSp delSp modSp new mod">
        <pc:chgData name="Terry Griffin" userId="0d44a0cf-2b03-4819-9015-b5e65640680a" providerId="ADAL" clId="{EC26701A-A541-4760-8266-ADB23513887E}" dt="2025-05-21T13:33:24.146" v="1397" actId="114"/>
        <pc:sldMkLst>
          <pc:docMk/>
          <pc:sldMk cId="855767020" sldId="819"/>
        </pc:sldMkLst>
        <pc:spChg chg="del">
          <ac:chgData name="Terry Griffin" userId="0d44a0cf-2b03-4819-9015-b5e65640680a" providerId="ADAL" clId="{EC26701A-A541-4760-8266-ADB23513887E}" dt="2025-05-20T14:50:35.403" v="104"/>
          <ac:spMkLst>
            <pc:docMk/>
            <pc:sldMk cId="855767020" sldId="819"/>
            <ac:spMk id="3" creationId="{D94B26A7-BE1B-54E5-1C7D-1E404AA1A293}"/>
          </ac:spMkLst>
        </pc:spChg>
        <pc:spChg chg="add mod">
          <ac:chgData name="Terry Griffin" userId="0d44a0cf-2b03-4819-9015-b5e65640680a" providerId="ADAL" clId="{EC26701A-A541-4760-8266-ADB23513887E}" dt="2025-05-21T13:02:33.750" v="1013" actId="1076"/>
          <ac:spMkLst>
            <pc:docMk/>
            <pc:sldMk cId="855767020" sldId="819"/>
            <ac:spMk id="4" creationId="{CE6F8507-383E-C54C-7B6C-007E4699F2BC}"/>
          </ac:spMkLst>
        </pc:spChg>
        <pc:spChg chg="add">
          <ac:chgData name="Terry Griffin" userId="0d44a0cf-2b03-4819-9015-b5e65640680a" providerId="ADAL" clId="{EC26701A-A541-4760-8266-ADB23513887E}" dt="2025-05-21T13:02:50.083" v="1014"/>
          <ac:spMkLst>
            <pc:docMk/>
            <pc:sldMk cId="855767020" sldId="819"/>
            <ac:spMk id="7" creationId="{7553874F-6A3D-1CF4-CD2D-6638E4165697}"/>
          </ac:spMkLst>
        </pc:spChg>
        <pc:spChg chg="add del mod">
          <ac:chgData name="Terry Griffin" userId="0d44a0cf-2b03-4819-9015-b5e65640680a" providerId="ADAL" clId="{EC26701A-A541-4760-8266-ADB23513887E}" dt="2025-05-21T13:05:02.173" v="1020"/>
          <ac:spMkLst>
            <pc:docMk/>
            <pc:sldMk cId="855767020" sldId="819"/>
            <ac:spMk id="11" creationId="{A4135863-AADF-94C7-A11B-BFE55BBFA659}"/>
          </ac:spMkLst>
        </pc:spChg>
        <pc:spChg chg="add del mod">
          <ac:chgData name="Terry Griffin" userId="0d44a0cf-2b03-4819-9015-b5e65640680a" providerId="ADAL" clId="{EC26701A-A541-4760-8266-ADB23513887E}" dt="2025-05-21T13:05:15.585" v="1024"/>
          <ac:spMkLst>
            <pc:docMk/>
            <pc:sldMk cId="855767020" sldId="819"/>
            <ac:spMk id="15" creationId="{0BBC763D-B6F3-30D8-529D-12A469D8F953}"/>
          </ac:spMkLst>
        </pc:spChg>
        <pc:spChg chg="add mod">
          <ac:chgData name="Terry Griffin" userId="0d44a0cf-2b03-4819-9015-b5e65640680a" providerId="ADAL" clId="{EC26701A-A541-4760-8266-ADB23513887E}" dt="2025-05-21T13:31:12.835" v="1260" actId="1076"/>
          <ac:spMkLst>
            <pc:docMk/>
            <pc:sldMk cId="855767020" sldId="819"/>
            <ac:spMk id="21" creationId="{93CD4473-A268-AF1A-09EB-939929534D1C}"/>
          </ac:spMkLst>
        </pc:spChg>
        <pc:spChg chg="add mod">
          <ac:chgData name="Terry Griffin" userId="0d44a0cf-2b03-4819-9015-b5e65640680a" providerId="ADAL" clId="{EC26701A-A541-4760-8266-ADB23513887E}" dt="2025-05-21T13:33:24.146" v="1397" actId="114"/>
          <ac:spMkLst>
            <pc:docMk/>
            <pc:sldMk cId="855767020" sldId="819"/>
            <ac:spMk id="22" creationId="{7B74648B-939E-EC2B-B0FF-55883FDE258B}"/>
          </ac:spMkLst>
        </pc:spChg>
        <pc:spChg chg="add mod">
          <ac:chgData name="Terry Griffin" userId="0d44a0cf-2b03-4819-9015-b5e65640680a" providerId="ADAL" clId="{EC26701A-A541-4760-8266-ADB23513887E}" dt="2025-05-21T13:32:27.484" v="1385"/>
          <ac:spMkLst>
            <pc:docMk/>
            <pc:sldMk cId="855767020" sldId="819"/>
            <ac:spMk id="23" creationId="{3167235D-F3BE-F8D2-8B82-F30AC3150CA4}"/>
          </ac:spMkLst>
        </pc:spChg>
        <pc:graphicFrameChg chg="add del mod">
          <ac:chgData name="Terry Griffin" userId="0d44a0cf-2b03-4819-9015-b5e65640680a" providerId="ADAL" clId="{EC26701A-A541-4760-8266-ADB23513887E}" dt="2025-05-21T13:00:55.440" v="1009" actId="478"/>
          <ac:graphicFrameMkLst>
            <pc:docMk/>
            <pc:sldMk cId="855767020" sldId="819"/>
            <ac:graphicFrameMk id="3" creationId="{C8C8C7B3-1626-03DB-791A-6A2E1A0BB7EA}"/>
          </ac:graphicFrameMkLst>
        </pc:graphicFrameChg>
        <pc:picChg chg="add del mod modCrop">
          <ac:chgData name="Terry Griffin" userId="0d44a0cf-2b03-4819-9015-b5e65640680a" providerId="ADAL" clId="{EC26701A-A541-4760-8266-ADB23513887E}" dt="2025-05-21T13:04:53.359" v="1019" actId="478"/>
          <ac:picMkLst>
            <pc:docMk/>
            <pc:sldMk cId="855767020" sldId="819"/>
            <ac:picMk id="5" creationId="{8728BF7E-87C8-D9CB-A901-88BB3BF6A263}"/>
          </ac:picMkLst>
        </pc:picChg>
        <pc:picChg chg="add del mod modCrop">
          <ac:chgData name="Terry Griffin" userId="0d44a0cf-2b03-4819-9015-b5e65640680a" providerId="ADAL" clId="{EC26701A-A541-4760-8266-ADB23513887E}" dt="2025-05-21T13:02:28.099" v="1010" actId="478"/>
          <ac:picMkLst>
            <pc:docMk/>
            <pc:sldMk cId="855767020" sldId="819"/>
            <ac:picMk id="6" creationId="{878EF095-3C85-A9E0-B1DE-95E244C03879}"/>
          </ac:picMkLst>
        </pc:picChg>
        <pc:picChg chg="add mod">
          <ac:chgData name="Terry Griffin" userId="0d44a0cf-2b03-4819-9015-b5e65640680a" providerId="ADAL" clId="{EC26701A-A541-4760-8266-ADB23513887E}" dt="2025-05-21T13:30:37.159" v="1253" actId="1076"/>
          <ac:picMkLst>
            <pc:docMk/>
            <pc:sldMk cId="855767020" sldId="819"/>
            <ac:picMk id="9" creationId="{D11765A1-ED1E-591F-1FF3-8988AA15F6F6}"/>
          </ac:picMkLst>
        </pc:picChg>
        <pc:picChg chg="add del mod">
          <ac:chgData name="Terry Griffin" userId="0d44a0cf-2b03-4819-9015-b5e65640680a" providerId="ADAL" clId="{EC26701A-A541-4760-8266-ADB23513887E}" dt="2025-05-21T13:05:04.379" v="1023" actId="478"/>
          <ac:picMkLst>
            <pc:docMk/>
            <pc:sldMk cId="855767020" sldId="819"/>
            <ac:picMk id="13" creationId="{6B4D59BC-7839-0367-C0E1-13F1E2A4079C}"/>
          </ac:picMkLst>
        </pc:picChg>
        <pc:picChg chg="add mod">
          <ac:chgData name="Terry Griffin" userId="0d44a0cf-2b03-4819-9015-b5e65640680a" providerId="ADAL" clId="{EC26701A-A541-4760-8266-ADB23513887E}" dt="2025-05-21T13:30:44.126" v="1254" actId="1076"/>
          <ac:picMkLst>
            <pc:docMk/>
            <pc:sldMk cId="855767020" sldId="819"/>
            <ac:picMk id="17" creationId="{2AD1ADBC-3063-A6C5-DD21-73121D4FAD50}"/>
          </ac:picMkLst>
        </pc:picChg>
        <pc:picChg chg="add del mod">
          <ac:chgData name="Terry Griffin" userId="0d44a0cf-2b03-4819-9015-b5e65640680a" providerId="ADAL" clId="{EC26701A-A541-4760-8266-ADB23513887E}" dt="2025-05-21T13:24:35.442" v="1084" actId="478"/>
          <ac:picMkLst>
            <pc:docMk/>
            <pc:sldMk cId="855767020" sldId="819"/>
            <ac:picMk id="19" creationId="{113EDC13-E64F-70C5-7616-952ABE9A3EA8}"/>
          </ac:picMkLst>
        </pc:picChg>
        <pc:picChg chg="add mod">
          <ac:chgData name="Terry Griffin" userId="0d44a0cf-2b03-4819-9015-b5e65640680a" providerId="ADAL" clId="{EC26701A-A541-4760-8266-ADB23513887E}" dt="2025-05-21T13:31:00.180" v="1258" actId="1076"/>
          <ac:picMkLst>
            <pc:docMk/>
            <pc:sldMk cId="855767020" sldId="819"/>
            <ac:picMk id="20" creationId="{C2D8CC50-7484-6F3B-9C1A-5BC571B3C5EC}"/>
          </ac:picMkLst>
        </pc:picChg>
      </pc:sldChg>
      <pc:sldChg chg="add del">
        <pc:chgData name="Terry Griffin" userId="0d44a0cf-2b03-4819-9015-b5e65640680a" providerId="ADAL" clId="{EC26701A-A541-4760-8266-ADB23513887E}" dt="2025-05-20T15:36:49.585" v="263"/>
        <pc:sldMkLst>
          <pc:docMk/>
          <pc:sldMk cId="0" sldId="820"/>
        </pc:sldMkLst>
      </pc:sldChg>
      <pc:sldChg chg="addSp delSp modSp new mod">
        <pc:chgData name="Terry Griffin" userId="0d44a0cf-2b03-4819-9015-b5e65640680a" providerId="ADAL" clId="{EC26701A-A541-4760-8266-ADB23513887E}" dt="2025-05-21T13:26:43.423" v="1219" actId="1076"/>
        <pc:sldMkLst>
          <pc:docMk/>
          <pc:sldMk cId="124910728" sldId="820"/>
        </pc:sldMkLst>
        <pc:spChg chg="mod">
          <ac:chgData name="Terry Griffin" userId="0d44a0cf-2b03-4819-9015-b5e65640680a" providerId="ADAL" clId="{EC26701A-A541-4760-8266-ADB23513887E}" dt="2025-05-21T13:26:25.540" v="1217" actId="20577"/>
          <ac:spMkLst>
            <pc:docMk/>
            <pc:sldMk cId="124910728" sldId="820"/>
            <ac:spMk id="2" creationId="{63A6B2D0-563E-164D-5C39-B9D38D773DD8}"/>
          </ac:spMkLst>
        </pc:spChg>
        <pc:spChg chg="del">
          <ac:chgData name="Terry Griffin" userId="0d44a0cf-2b03-4819-9015-b5e65640680a" providerId="ADAL" clId="{EC26701A-A541-4760-8266-ADB23513887E}" dt="2025-05-21T13:19:26.355" v="1038"/>
          <ac:spMkLst>
            <pc:docMk/>
            <pc:sldMk cId="124910728" sldId="820"/>
            <ac:spMk id="3" creationId="{2702B493-A861-6FF5-554C-ADB0B216C062}"/>
          </ac:spMkLst>
        </pc:spChg>
        <pc:spChg chg="add del mod">
          <ac:chgData name="Terry Griffin" userId="0d44a0cf-2b03-4819-9015-b5e65640680a" providerId="ADAL" clId="{EC26701A-A541-4760-8266-ADB23513887E}" dt="2025-05-21T13:19:55.169" v="1044"/>
          <ac:spMkLst>
            <pc:docMk/>
            <pc:sldMk cId="124910728" sldId="820"/>
            <ac:spMk id="8" creationId="{B23F937C-4E58-23B4-AD7E-2A7BB4F7DEC2}"/>
          </ac:spMkLst>
        </pc:spChg>
        <pc:spChg chg="add del mod">
          <ac:chgData name="Terry Griffin" userId="0d44a0cf-2b03-4819-9015-b5e65640680a" providerId="ADAL" clId="{EC26701A-A541-4760-8266-ADB23513887E}" dt="2025-05-21T13:20:23.264" v="1049"/>
          <ac:spMkLst>
            <pc:docMk/>
            <pc:sldMk cId="124910728" sldId="820"/>
            <ac:spMk id="12" creationId="{44AAF566-222A-43B6-FEC7-F0486AF39E32}"/>
          </ac:spMkLst>
        </pc:spChg>
        <pc:spChg chg="add mod">
          <ac:chgData name="Terry Griffin" userId="0d44a0cf-2b03-4819-9015-b5e65640680a" providerId="ADAL" clId="{EC26701A-A541-4760-8266-ADB23513887E}" dt="2025-05-21T13:26:43.423" v="1219" actId="1076"/>
          <ac:spMkLst>
            <pc:docMk/>
            <pc:sldMk cId="124910728" sldId="820"/>
            <ac:spMk id="27" creationId="{EA308308-EBA3-430B-1EA2-DF21EC2E3F2B}"/>
          </ac:spMkLst>
        </pc:spChg>
        <pc:picChg chg="add del mod">
          <ac:chgData name="Terry Griffin" userId="0d44a0cf-2b03-4819-9015-b5e65640680a" providerId="ADAL" clId="{EC26701A-A541-4760-8266-ADB23513887E}" dt="2025-05-21T13:21:22.171" v="1054" actId="478"/>
          <ac:picMkLst>
            <pc:docMk/>
            <pc:sldMk cId="124910728" sldId="820"/>
            <ac:picMk id="4" creationId="{F45AD9B9-D65B-A17E-D766-E4D79D721E1B}"/>
          </ac:picMkLst>
        </pc:picChg>
        <pc:picChg chg="add del mod">
          <ac:chgData name="Terry Griffin" userId="0d44a0cf-2b03-4819-9015-b5e65640680a" providerId="ADAL" clId="{EC26701A-A541-4760-8266-ADB23513887E}" dt="2025-05-21T13:19:54.787" v="1043" actId="478"/>
          <ac:picMkLst>
            <pc:docMk/>
            <pc:sldMk cId="124910728" sldId="820"/>
            <ac:picMk id="6" creationId="{839CD18B-03BB-C7C6-3FA1-324AA903A55A}"/>
          </ac:picMkLst>
        </pc:picChg>
        <pc:picChg chg="add del mod">
          <ac:chgData name="Terry Griffin" userId="0d44a0cf-2b03-4819-9015-b5e65640680a" providerId="ADAL" clId="{EC26701A-A541-4760-8266-ADB23513887E}" dt="2025-05-21T13:20:22.969" v="1048" actId="478"/>
          <ac:picMkLst>
            <pc:docMk/>
            <pc:sldMk cId="124910728" sldId="820"/>
            <ac:picMk id="10" creationId="{B9D1A645-184E-88F6-E9B7-635E48EC7E73}"/>
          </ac:picMkLst>
        </pc:picChg>
        <pc:picChg chg="add mod">
          <ac:chgData name="Terry Griffin" userId="0d44a0cf-2b03-4819-9015-b5e65640680a" providerId="ADAL" clId="{EC26701A-A541-4760-8266-ADB23513887E}" dt="2025-05-21T13:20:27.529" v="1053" actId="1076"/>
          <ac:picMkLst>
            <pc:docMk/>
            <pc:sldMk cId="124910728" sldId="820"/>
            <ac:picMk id="14" creationId="{15294B31-D0C7-1C96-6583-D9C254528B2B}"/>
          </ac:picMkLst>
        </pc:picChg>
        <pc:picChg chg="add del mod">
          <ac:chgData name="Terry Griffin" userId="0d44a0cf-2b03-4819-9015-b5e65640680a" providerId="ADAL" clId="{EC26701A-A541-4760-8266-ADB23513887E}" dt="2025-05-21T13:21:24.249" v="1058" actId="478"/>
          <ac:picMkLst>
            <pc:docMk/>
            <pc:sldMk cId="124910728" sldId="820"/>
            <ac:picMk id="16" creationId="{3E93E50A-DA7E-6A1D-E58B-78362A80A516}"/>
          </ac:picMkLst>
        </pc:picChg>
        <pc:picChg chg="add del mod">
          <ac:chgData name="Terry Griffin" userId="0d44a0cf-2b03-4819-9015-b5e65640680a" providerId="ADAL" clId="{EC26701A-A541-4760-8266-ADB23513887E}" dt="2025-05-21T13:22:17.332" v="1063" actId="478"/>
          <ac:picMkLst>
            <pc:docMk/>
            <pc:sldMk cId="124910728" sldId="820"/>
            <ac:picMk id="18" creationId="{C9D496A0-1B60-10F9-000F-213D69A75A1C}"/>
          </ac:picMkLst>
        </pc:picChg>
        <pc:picChg chg="add del mod">
          <ac:chgData name="Terry Griffin" userId="0d44a0cf-2b03-4819-9015-b5e65640680a" providerId="ADAL" clId="{EC26701A-A541-4760-8266-ADB23513887E}" dt="2025-05-21T13:22:21.748" v="1068" actId="478"/>
          <ac:picMkLst>
            <pc:docMk/>
            <pc:sldMk cId="124910728" sldId="820"/>
            <ac:picMk id="20" creationId="{A7E81908-DA12-4608-F6A6-A26F4F59D66B}"/>
          </ac:picMkLst>
        </pc:picChg>
        <pc:picChg chg="add del mod">
          <ac:chgData name="Terry Griffin" userId="0d44a0cf-2b03-4819-9015-b5e65640680a" providerId="ADAL" clId="{EC26701A-A541-4760-8266-ADB23513887E}" dt="2025-05-21T13:23:54.670" v="1074" actId="478"/>
          <ac:picMkLst>
            <pc:docMk/>
            <pc:sldMk cId="124910728" sldId="820"/>
            <ac:picMk id="22" creationId="{E44F99DD-6FC4-C3F5-6C2E-4E4F7F2E7380}"/>
          </ac:picMkLst>
        </pc:picChg>
        <pc:picChg chg="add del mod">
          <ac:chgData name="Terry Griffin" userId="0d44a0cf-2b03-4819-9015-b5e65640680a" providerId="ADAL" clId="{EC26701A-A541-4760-8266-ADB23513887E}" dt="2025-05-21T13:23:58.034" v="1079" actId="478"/>
          <ac:picMkLst>
            <pc:docMk/>
            <pc:sldMk cId="124910728" sldId="820"/>
            <ac:picMk id="24" creationId="{DAF0A2B1-B4C4-7B8C-0778-DC58915C68BA}"/>
          </ac:picMkLst>
        </pc:picChg>
        <pc:picChg chg="add mod">
          <ac:chgData name="Terry Griffin" userId="0d44a0cf-2b03-4819-9015-b5e65640680a" providerId="ADAL" clId="{EC26701A-A541-4760-8266-ADB23513887E}" dt="2025-05-21T13:24:17.154" v="1083" actId="1076"/>
          <ac:picMkLst>
            <pc:docMk/>
            <pc:sldMk cId="124910728" sldId="820"/>
            <ac:picMk id="26" creationId="{03090754-B4F2-D6F7-87E3-5A469B60B941}"/>
          </ac:picMkLst>
        </pc:picChg>
      </pc:sldChg>
      <pc:sldChg chg="addSp modSp new del ord">
        <pc:chgData name="Terry Griffin" userId="0d44a0cf-2b03-4819-9015-b5e65640680a" providerId="ADAL" clId="{EC26701A-A541-4760-8266-ADB23513887E}" dt="2025-05-21T07:24:00.023" v="767" actId="47"/>
        <pc:sldMkLst>
          <pc:docMk/>
          <pc:sldMk cId="3819061244" sldId="820"/>
        </pc:sldMkLst>
        <pc:picChg chg="add mod">
          <ac:chgData name="Terry Griffin" userId="0d44a0cf-2b03-4819-9015-b5e65640680a" providerId="ADAL" clId="{EC26701A-A541-4760-8266-ADB23513887E}" dt="2025-05-21T06:25:39.567" v="670" actId="1076"/>
          <ac:picMkLst>
            <pc:docMk/>
            <pc:sldMk cId="3819061244" sldId="820"/>
            <ac:picMk id="2050" creationId="{89902302-A8C7-E281-712D-78BBE06E9AB0}"/>
          </ac:picMkLst>
        </pc:picChg>
      </pc:sldChg>
      <pc:sldChg chg="addSp delSp modSp new mod">
        <pc:chgData name="Terry Griffin" userId="0d44a0cf-2b03-4819-9015-b5e65640680a" providerId="ADAL" clId="{EC26701A-A541-4760-8266-ADB23513887E}" dt="2025-05-21T13:35:20.870" v="1497" actId="6549"/>
        <pc:sldMkLst>
          <pc:docMk/>
          <pc:sldMk cId="828034478" sldId="821"/>
        </pc:sldMkLst>
        <pc:spChg chg="mod">
          <ac:chgData name="Terry Griffin" userId="0d44a0cf-2b03-4819-9015-b5e65640680a" providerId="ADAL" clId="{EC26701A-A541-4760-8266-ADB23513887E}" dt="2025-05-21T13:29:56.238" v="1246" actId="1076"/>
          <ac:spMkLst>
            <pc:docMk/>
            <pc:sldMk cId="828034478" sldId="821"/>
            <ac:spMk id="2" creationId="{5E3BE500-EDA4-F28F-BB9F-12B83DDCDCE9}"/>
          </ac:spMkLst>
        </pc:spChg>
        <pc:spChg chg="del">
          <ac:chgData name="Terry Griffin" userId="0d44a0cf-2b03-4819-9015-b5e65640680a" providerId="ADAL" clId="{EC26701A-A541-4760-8266-ADB23513887E}" dt="2025-05-21T13:28:50.208" v="1221"/>
          <ac:spMkLst>
            <pc:docMk/>
            <pc:sldMk cId="828034478" sldId="821"/>
            <ac:spMk id="3" creationId="{4D31A9C0-20D2-DDE9-21D8-DFB59814621F}"/>
          </ac:spMkLst>
        </pc:spChg>
        <pc:spChg chg="add mod">
          <ac:chgData name="Terry Griffin" userId="0d44a0cf-2b03-4819-9015-b5e65640680a" providerId="ADAL" clId="{EC26701A-A541-4760-8266-ADB23513887E}" dt="2025-05-21T13:35:20.870" v="1497" actId="6549"/>
          <ac:spMkLst>
            <pc:docMk/>
            <pc:sldMk cId="828034478" sldId="821"/>
            <ac:spMk id="6" creationId="{DB9909FB-9D81-30C0-C521-10AE13723B4F}"/>
          </ac:spMkLst>
        </pc:spChg>
        <pc:picChg chg="add mod ord">
          <ac:chgData name="Terry Griffin" userId="0d44a0cf-2b03-4819-9015-b5e65640680a" providerId="ADAL" clId="{EC26701A-A541-4760-8266-ADB23513887E}" dt="2025-05-21T13:29:28.865" v="1230" actId="167"/>
          <ac:picMkLst>
            <pc:docMk/>
            <pc:sldMk cId="828034478" sldId="821"/>
            <ac:picMk id="5" creationId="{541D5B0F-2CC1-D617-3F01-40F1F0EAD3CA}"/>
          </ac:picMkLst>
        </pc:picChg>
      </pc:sldChg>
      <pc:sldChg chg="add del">
        <pc:chgData name="Terry Griffin" userId="0d44a0cf-2b03-4819-9015-b5e65640680a" providerId="ADAL" clId="{EC26701A-A541-4760-8266-ADB23513887E}" dt="2025-05-20T15:36:49.585" v="263"/>
        <pc:sldMkLst>
          <pc:docMk/>
          <pc:sldMk cId="3465106369" sldId="82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8572A2-E30A-4250-B496-E1E5D73C80B5}" type="datetimeFigureOut">
              <a:rPr lang="en-US" smtClean="0"/>
              <a:t>5/21/2025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579D14-A6C6-40D9-ADF0-904E517D7793}" type="slidenum">
              <a:rPr lang="en-US" smtClean="0"/>
              <a:t>‹#›</a:t>
            </a:fld>
            <a:endParaRPr lang="en-US"/>
          </a:p>
        </p:txBody>
      </p:sp>
    </p:spTree>
    <p:extLst>
      <p:ext uri="{BB962C8B-B14F-4D97-AF65-F5344CB8AC3E}">
        <p14:creationId xmlns:p14="http://schemas.microsoft.com/office/powerpoint/2010/main" val="3945131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579D14-A6C6-40D9-ADF0-904E517D7793}" type="slidenum">
              <a:rPr lang="en-US" smtClean="0"/>
              <a:t>1</a:t>
            </a:fld>
            <a:endParaRPr lang="en-US"/>
          </a:p>
        </p:txBody>
      </p:sp>
    </p:spTree>
    <p:extLst>
      <p:ext uri="{BB962C8B-B14F-4D97-AF65-F5344CB8AC3E}">
        <p14:creationId xmlns:p14="http://schemas.microsoft.com/office/powerpoint/2010/main" val="3525904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lnSpc>
                <a:spcPct val="115000"/>
              </a:lnSpc>
              <a:spcBef>
                <a:spcPts val="0"/>
              </a:spcBef>
              <a:spcAft>
                <a:spcPts val="0"/>
              </a:spcAft>
            </a:pPr>
            <a:r>
              <a:rPr lang="en-US" sz="1800" dirty="0">
                <a:effectLst/>
                <a:latin typeface="Arial" panose="020B0604020202020204" pitchFamily="34" charset="0"/>
                <a:ea typeface="Arial" panose="020B0604020202020204" pitchFamily="34" charset="0"/>
              </a:rPr>
              <a:t> While I’m not going to go through all the elements in the PROSWIFT Act, there are a few items I would like to highlight:</a:t>
            </a:r>
          </a:p>
          <a:p>
            <a:pPr marL="0" marR="0">
              <a:lnSpc>
                <a:spcPct val="115000"/>
              </a:lnSpc>
              <a:spcBef>
                <a:spcPts val="0"/>
              </a:spcBef>
              <a:spcAft>
                <a:spcPts val="0"/>
              </a:spcAft>
            </a:pPr>
            <a:r>
              <a:rPr lang="en-US" sz="1800" dirty="0">
                <a:effectLst/>
                <a:latin typeface="Arial" panose="020B0604020202020204" pitchFamily="34" charset="0"/>
                <a:ea typeface="Arial" panose="020B0604020202020204" pitchFamily="34" charset="0"/>
              </a:rPr>
              <a:t> </a:t>
            </a:r>
          </a:p>
          <a:p>
            <a:pPr marL="0" marR="0">
              <a:lnSpc>
                <a:spcPct val="115000"/>
              </a:lnSpc>
              <a:spcBef>
                <a:spcPts val="0"/>
              </a:spcBef>
              <a:spcAft>
                <a:spcPts val="0"/>
              </a:spcAft>
            </a:pPr>
            <a:r>
              <a:rPr lang="en-US" sz="1800" dirty="0">
                <a:effectLst/>
                <a:latin typeface="Arial" panose="020B0604020202020204" pitchFamily="34" charset="0"/>
                <a:ea typeface="Arial" panose="020B0604020202020204" pitchFamily="34" charset="0"/>
              </a:rPr>
              <a:t>Section 60601 codifies roles and responsibilities for the Federal Departments and Agencies, clearly defining roles in support of observations, research, and operations. Note that this includes the DOD, and know that DOD is an important player in SWORM, so the SWAG should keep that in mind as issues of national security come up.</a:t>
            </a:r>
          </a:p>
          <a:p>
            <a:pPr marL="0" marR="0">
              <a:lnSpc>
                <a:spcPct val="115000"/>
              </a:lnSpc>
              <a:spcBef>
                <a:spcPts val="0"/>
              </a:spcBef>
              <a:spcAft>
                <a:spcPts val="0"/>
              </a:spcAft>
            </a:pPr>
            <a:r>
              <a:rPr lang="en-US" sz="1800" dirty="0">
                <a:effectLst/>
                <a:latin typeface="Arial" panose="020B0604020202020204" pitchFamily="34" charset="0"/>
                <a:ea typeface="Arial" panose="020B0604020202020204" pitchFamily="34" charset="0"/>
              </a:rPr>
              <a:t> </a:t>
            </a:r>
          </a:p>
          <a:p>
            <a:pPr marL="0" marR="0">
              <a:lnSpc>
                <a:spcPct val="115000"/>
              </a:lnSpc>
              <a:spcBef>
                <a:spcPts val="0"/>
              </a:spcBef>
              <a:spcAft>
                <a:spcPts val="0"/>
              </a:spcAft>
            </a:pPr>
            <a:r>
              <a:rPr lang="en-US" sz="1800" dirty="0">
                <a:effectLst/>
                <a:latin typeface="Arial" panose="020B0604020202020204" pitchFamily="34" charset="0"/>
                <a:ea typeface="Arial" panose="020B0604020202020204" pitchFamily="34" charset="0"/>
              </a:rPr>
              <a:t>Section 60601 also codifies the SWORM and OSTP’s role to coordinate the activities of the SWORM. This is important because SWORM, it’s membership, and OSTP’s role are all now codified in law.</a:t>
            </a:r>
          </a:p>
          <a:p>
            <a:pPr marL="0" marR="0">
              <a:lnSpc>
                <a:spcPct val="115000"/>
              </a:lnSpc>
              <a:spcBef>
                <a:spcPts val="0"/>
              </a:spcBef>
              <a:spcAft>
                <a:spcPts val="0"/>
              </a:spcAft>
            </a:pPr>
            <a:r>
              <a:rPr lang="en-US" sz="1800" dirty="0">
                <a:effectLst/>
                <a:latin typeface="Arial" panose="020B0604020202020204" pitchFamily="34" charset="0"/>
                <a:ea typeface="Arial" panose="020B0604020202020204" pitchFamily="34" charset="0"/>
              </a:rPr>
              <a:t> </a:t>
            </a:r>
          </a:p>
          <a:p>
            <a:pPr marL="0" marR="0">
              <a:lnSpc>
                <a:spcPct val="115000"/>
              </a:lnSpc>
              <a:spcBef>
                <a:spcPts val="0"/>
              </a:spcBef>
              <a:spcAft>
                <a:spcPts val="0"/>
              </a:spcAft>
            </a:pPr>
            <a:r>
              <a:rPr lang="en-US" sz="1800" dirty="0">
                <a:effectLst/>
                <a:latin typeface="Arial" panose="020B0604020202020204" pitchFamily="34" charset="0"/>
                <a:ea typeface="Arial" panose="020B0604020202020204" pitchFamily="34" charset="0"/>
              </a:rPr>
              <a:t>And of course 60601 directs the formation of the Space Weather Advisory Group.</a:t>
            </a:r>
          </a:p>
          <a:p>
            <a:pPr marL="0" marR="0">
              <a:lnSpc>
                <a:spcPct val="115000"/>
              </a:lnSpc>
              <a:spcBef>
                <a:spcPts val="0"/>
              </a:spcBef>
              <a:spcAft>
                <a:spcPts val="0"/>
              </a:spcAft>
            </a:pPr>
            <a:r>
              <a:rPr lang="en-US" sz="1800" dirty="0">
                <a:effectLst/>
                <a:latin typeface="Arial" panose="020B0604020202020204" pitchFamily="34" charset="0"/>
                <a:ea typeface="Arial" panose="020B0604020202020204" pitchFamily="34" charset="0"/>
              </a:rPr>
              <a:t> </a:t>
            </a:r>
          </a:p>
          <a:p>
            <a:pPr marL="0" marR="0">
              <a:lnSpc>
                <a:spcPct val="115000"/>
              </a:lnSpc>
              <a:spcBef>
                <a:spcPts val="0"/>
              </a:spcBef>
              <a:spcAft>
                <a:spcPts val="0"/>
              </a:spcAft>
            </a:pPr>
            <a:r>
              <a:rPr lang="en-US" sz="1800" dirty="0">
                <a:effectLst/>
                <a:latin typeface="Arial" panose="020B0604020202020204" pitchFamily="34" charset="0"/>
                <a:ea typeface="Arial" panose="020B0604020202020204" pitchFamily="34" charset="0"/>
              </a:rPr>
              <a:t>I should also point out that Section 60602 calls on SWAG to advise SWORM on the development of a strategy for coordinated observation of space weather, and Section 60604 advises that SWORM, “upon consideration of the advice of the advisory group”, develop formal mechanisms for R2O2R.</a:t>
            </a:r>
          </a:p>
          <a:p>
            <a:pPr marL="0" marR="0">
              <a:lnSpc>
                <a:spcPct val="115000"/>
              </a:lnSpc>
              <a:spcBef>
                <a:spcPts val="0"/>
              </a:spcBef>
              <a:spcAft>
                <a:spcPts val="0"/>
              </a:spcAft>
            </a:pP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effectLst/>
                <a:latin typeface="Arial" panose="020B0604020202020204" pitchFamily="34" charset="0"/>
                <a:ea typeface="Arial" panose="020B0604020202020204" pitchFamily="34" charset="0"/>
              </a:rPr>
              <a:t>Section 60606 calls for the NASEM roundtable. </a:t>
            </a:r>
          </a:p>
        </p:txBody>
      </p:sp>
      <p:sp>
        <p:nvSpPr>
          <p:cNvPr id="221" name="Google Shape;22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cfa7f96ee3_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nSpc>
                <a:spcPct val="115000"/>
              </a:lnSpc>
              <a:spcBef>
                <a:spcPts val="0"/>
              </a:spcBef>
              <a:spcAft>
                <a:spcPts val="0"/>
              </a:spcAft>
              <a:buNone/>
            </a:pPr>
            <a:r>
              <a:rPr lang="en-US" sz="1800" dirty="0">
                <a:effectLst/>
                <a:latin typeface="Arial" panose="020B0604020202020204" pitchFamily="34" charset="0"/>
                <a:ea typeface="Arial" panose="020B0604020202020204" pitchFamily="34" charset="0"/>
              </a:rPr>
              <a:t> </a:t>
            </a:r>
          </a:p>
          <a:p>
            <a:pPr marL="0" marR="0" indent="0">
              <a:lnSpc>
                <a:spcPct val="115000"/>
              </a:lnSpc>
              <a:spcBef>
                <a:spcPts val="0"/>
              </a:spcBef>
              <a:spcAft>
                <a:spcPts val="0"/>
              </a:spcAft>
              <a:buNone/>
            </a:pPr>
            <a:r>
              <a:rPr lang="en-US" sz="1800" dirty="0">
                <a:effectLst/>
                <a:latin typeface="Arial" panose="020B0604020202020204" pitchFamily="34" charset="0"/>
                <a:ea typeface="Arial" panose="020B0604020202020204" pitchFamily="34" charset="0"/>
              </a:rPr>
              <a:t>PROSWIFT Act requires SWAG to have 5 members each from the academic, commercial sector, and end users communities. </a:t>
            </a:r>
          </a:p>
          <a:p>
            <a:pPr marL="0" marR="0" indent="0">
              <a:lnSpc>
                <a:spcPct val="115000"/>
              </a:lnSpc>
              <a:spcBef>
                <a:spcPts val="0"/>
              </a:spcBef>
              <a:spcAft>
                <a:spcPts val="0"/>
              </a:spcAft>
              <a:buNone/>
            </a:pPr>
            <a:endParaRPr lang="en-US" sz="1800" dirty="0">
              <a:effectLst/>
              <a:latin typeface="Arial" panose="020B0604020202020204" pitchFamily="34" charset="0"/>
              <a:ea typeface="Arial" panose="020B0604020202020204" pitchFamily="34"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Arial" panose="020B0604020202020204" pitchFamily="34" charset="0"/>
              </a:rPr>
              <a:t>Although administered by NOAA it advises the SWORM (interagency working group).</a:t>
            </a:r>
          </a:p>
          <a:p>
            <a:pPr marL="0" marR="0" indent="0">
              <a:lnSpc>
                <a:spcPct val="115000"/>
              </a:lnSpc>
              <a:spcBef>
                <a:spcPts val="0"/>
              </a:spcBef>
              <a:spcAft>
                <a:spcPts val="0"/>
              </a:spcAft>
              <a:buNone/>
            </a:pPr>
            <a:endParaRPr lang="en-US" sz="1800" dirty="0">
              <a:effectLst/>
              <a:latin typeface="Arial" panose="020B0604020202020204" pitchFamily="34" charset="0"/>
              <a:ea typeface="Arial" panose="020B0604020202020204" pitchFamily="34" charset="0"/>
            </a:endParaRPr>
          </a:p>
          <a:p>
            <a:pPr marL="0" marR="0" indent="0">
              <a:lnSpc>
                <a:spcPct val="115000"/>
              </a:lnSpc>
              <a:spcBef>
                <a:spcPts val="0"/>
              </a:spcBef>
              <a:spcAft>
                <a:spcPts val="0"/>
              </a:spcAft>
              <a:buNone/>
            </a:pPr>
            <a:endParaRPr lang="en-US" sz="1800" dirty="0">
              <a:effectLst/>
              <a:latin typeface="Arial" panose="020B0604020202020204" pitchFamily="34" charset="0"/>
              <a:ea typeface="Arial" panose="020B0604020202020204" pitchFamily="34" charset="0"/>
            </a:endParaRPr>
          </a:p>
        </p:txBody>
      </p:sp>
      <p:sp>
        <p:nvSpPr>
          <p:cNvPr id="191" name="Google Shape;191;gcfa7f96ee3_2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1831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2a48f83fdae_0_160:notes"/>
          <p:cNvSpPr>
            <a:spLocks noGrp="1" noRot="1" noChangeAspect="1"/>
          </p:cNvSpPr>
          <p:nvPr>
            <p:ph type="sldImg" idx="2"/>
          </p:nvPr>
        </p:nvSpPr>
        <p:spPr>
          <a:xfrm>
            <a:off x="2328863" y="533400"/>
            <a:ext cx="4732337" cy="26622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2a48f83fdae_0_160:notes"/>
          <p:cNvSpPr txBox="1">
            <a:spLocks noGrp="1"/>
          </p:cNvSpPr>
          <p:nvPr>
            <p:ph type="body" idx="1"/>
          </p:nvPr>
        </p:nvSpPr>
        <p:spPr>
          <a:xfrm>
            <a:off x="938847" y="3373676"/>
            <a:ext cx="7510800" cy="3196200"/>
          </a:xfrm>
          <a:prstGeom prst="rect">
            <a:avLst/>
          </a:prstGeom>
        </p:spPr>
        <p:txBody>
          <a:bodyPr spcFirstLastPara="1" wrap="square" lIns="94200" tIns="94200" rIns="94200" bIns="942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46571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a:xfrm>
            <a:off x="3175" y="6343201"/>
            <a:ext cx="12188825" cy="514799"/>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latin typeface="Georgia" panose="02040502050405020303" pitchFamily="18" charset="0"/>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accent4">
                    <a:lumMod val="75000"/>
                  </a:schemeClr>
                </a:solidFill>
                <a:latin typeface="Georgia" panose="02040502050405020303" pitchFamily="18"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4"/>
          <p:cNvSpPr>
            <a:spLocks noGrp="1"/>
          </p:cNvSpPr>
          <p:nvPr>
            <p:ph type="ftr" sz="quarter" idx="11"/>
          </p:nvPr>
        </p:nvSpPr>
        <p:spPr>
          <a:xfrm>
            <a:off x="5974080" y="6459785"/>
            <a:ext cx="4822804" cy="365125"/>
          </a:xfrm>
        </p:spPr>
        <p:txBody>
          <a:bodyPr/>
          <a:lstStyle>
            <a:lvl1pPr algn="r">
              <a:defRPr/>
            </a:lvl1pPr>
          </a:lstStyle>
          <a:p>
            <a:endParaRPr lang="en-US" dirty="0"/>
          </a:p>
        </p:txBody>
      </p:sp>
      <p:sp>
        <p:nvSpPr>
          <p:cNvPr id="6" name="Slide Number Placeholder 5"/>
          <p:cNvSpPr>
            <a:spLocks noGrp="1"/>
          </p:cNvSpPr>
          <p:nvPr>
            <p:ph type="sldNum" sz="quarter" idx="12"/>
          </p:nvPr>
        </p:nvSpPr>
        <p:spPr/>
        <p:txBody>
          <a:bodyPr/>
          <a:lstStyle/>
          <a:p>
            <a:fld id="{50B11E18-08BF-49DE-A236-281AB749E4C7}"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userDrawn="1"/>
        </p:nvGrpSpPr>
        <p:grpSpPr>
          <a:xfrm>
            <a:off x="8277493" y="5702450"/>
            <a:ext cx="6501248" cy="440096"/>
            <a:chOff x="7353568" y="5702450"/>
            <a:chExt cx="6501248" cy="440096"/>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53568" y="5710839"/>
              <a:ext cx="1661519" cy="388985"/>
            </a:xfrm>
            <a:prstGeom prst="rect">
              <a:avLst/>
            </a:prstGeom>
          </p:spPr>
        </p:pic>
        <p:sp>
          <p:nvSpPr>
            <p:cNvPr id="14" name="TextBox 13"/>
            <p:cNvSpPr txBox="1"/>
            <p:nvPr userDrawn="1"/>
          </p:nvSpPr>
          <p:spPr>
            <a:xfrm>
              <a:off x="9073810" y="5744425"/>
              <a:ext cx="4781006" cy="307777"/>
            </a:xfrm>
            <a:prstGeom prst="rect">
              <a:avLst/>
            </a:prstGeom>
            <a:noFill/>
          </p:spPr>
          <p:txBody>
            <a:bodyPr wrap="square" rtlCol="0">
              <a:spAutoFit/>
            </a:bodyPr>
            <a:lstStyle/>
            <a:p>
              <a:r>
                <a:rPr lang="en-US" sz="1400" dirty="0">
                  <a:solidFill>
                    <a:srgbClr val="4F2683"/>
                  </a:solidFill>
                  <a:latin typeface="Myriad Pro" panose="020B0503030403020204" pitchFamily="34" charset="0"/>
                </a:rPr>
                <a:t>Agricultural Economics</a:t>
              </a:r>
            </a:p>
          </p:txBody>
        </p:sp>
        <p:cxnSp>
          <p:nvCxnSpPr>
            <p:cNvPr id="16" name="Straight Connector 15"/>
            <p:cNvCxnSpPr/>
            <p:nvPr userDrawn="1"/>
          </p:nvCxnSpPr>
          <p:spPr>
            <a:xfrm>
              <a:off x="9090588" y="5702450"/>
              <a:ext cx="0" cy="440096"/>
            </a:xfrm>
            <a:prstGeom prst="line">
              <a:avLst/>
            </a:prstGeom>
            <a:ln w="9525">
              <a:solidFill>
                <a:srgbClr val="4F2683"/>
              </a:solidFill>
            </a:ln>
          </p:spPr>
          <p:style>
            <a:lnRef idx="1">
              <a:schemeClr val="accent1"/>
            </a:lnRef>
            <a:fillRef idx="0">
              <a:schemeClr val="accent1"/>
            </a:fillRef>
            <a:effectRef idx="0">
              <a:schemeClr val="accent1"/>
            </a:effectRef>
            <a:fontRef idx="minor">
              <a:schemeClr val="tx1"/>
            </a:fontRef>
          </p:style>
        </p:cxnSp>
      </p:grpSp>
      <p:sp>
        <p:nvSpPr>
          <p:cNvPr id="18" name="Rectangle 17"/>
          <p:cNvSpPr/>
          <p:nvPr userDrawn="1"/>
        </p:nvSpPr>
        <p:spPr>
          <a:xfrm>
            <a:off x="0" y="6255154"/>
            <a:ext cx="12192000" cy="9757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solidFill>
                <a:schemeClr val="accent4">
                  <a:lumMod val="40000"/>
                  <a:lumOff val="60000"/>
                </a:schemeClr>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3513" y="5556956"/>
            <a:ext cx="2194314" cy="744270"/>
          </a:xfrm>
          <a:prstGeom prst="rect">
            <a:avLst/>
          </a:prstGeom>
        </p:spPr>
      </p:pic>
    </p:spTree>
    <p:extLst>
      <p:ext uri="{BB962C8B-B14F-4D97-AF65-F5344CB8AC3E}">
        <p14:creationId xmlns:p14="http://schemas.microsoft.com/office/powerpoint/2010/main" val="282481337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atin typeface="Georgia" panose="02040502050405020303" pitchFamily="18"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a:defRPr>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6869430" y="6545510"/>
            <a:ext cx="4822804" cy="365125"/>
          </a:xfrm>
        </p:spPr>
        <p:txBody>
          <a:bodyPr/>
          <a:lstStyle>
            <a:lvl1pPr algn="r">
              <a:defRPr/>
            </a:lvl1pPr>
          </a:lstStyle>
          <a:p>
            <a:endParaRPr lang="en-US" dirty="0"/>
          </a:p>
        </p:txBody>
      </p:sp>
      <p:sp>
        <p:nvSpPr>
          <p:cNvPr id="6" name="Slide Number Placeholder 5"/>
          <p:cNvSpPr>
            <a:spLocks noGrp="1"/>
          </p:cNvSpPr>
          <p:nvPr>
            <p:ph type="sldNum" sz="quarter" idx="12"/>
          </p:nvPr>
        </p:nvSpPr>
        <p:spPr>
          <a:xfrm>
            <a:off x="10767233" y="6545510"/>
            <a:ext cx="1312025" cy="365125"/>
          </a:xfrm>
        </p:spPr>
        <p:txBody>
          <a:bodyPr/>
          <a:lstStyle/>
          <a:p>
            <a:fld id="{50B11E18-08BF-49DE-A236-281AB749E4C7}" type="slidenum">
              <a:rPr lang="en-US" smtClean="0"/>
              <a:t>‹#›</a:t>
            </a:fld>
            <a:endParaRPr lang="en-US" dirty="0"/>
          </a:p>
        </p:txBody>
      </p:sp>
    </p:spTree>
    <p:extLst>
      <p:ext uri="{BB962C8B-B14F-4D97-AF65-F5344CB8AC3E}">
        <p14:creationId xmlns:p14="http://schemas.microsoft.com/office/powerpoint/2010/main" val="821323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
        <p:cNvGrpSpPr/>
        <p:nvPr/>
      </p:nvGrpSpPr>
      <p:grpSpPr>
        <a:xfrm>
          <a:off x="0" y="0"/>
          <a:ext cx="0" cy="0"/>
          <a:chOff x="0" y="0"/>
          <a:chExt cx="0" cy="0"/>
        </a:xfrm>
      </p:grpSpPr>
      <p:sp>
        <p:nvSpPr>
          <p:cNvPr id="13" name="Google Shape;13;p28"/>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4" name="Google Shape;14;p28"/>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a:lnSpc>
                <a:spcPct val="115000"/>
              </a:lnSpc>
              <a:spcBef>
                <a:spcPts val="0"/>
              </a:spcBef>
              <a:spcAft>
                <a:spcPts val="0"/>
              </a:spcAft>
              <a:buSzPts val="2400"/>
              <a:buChar char="●"/>
              <a:defRPr/>
            </a:lvl1pPr>
            <a:lvl2pPr marL="914400" lvl="1" indent="-381000" algn="l">
              <a:lnSpc>
                <a:spcPct val="115000"/>
              </a:lnSpc>
              <a:spcBef>
                <a:spcPts val="2100"/>
              </a:spcBef>
              <a:spcAft>
                <a:spcPts val="0"/>
              </a:spcAft>
              <a:buSzPts val="24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15" name="Google Shape;15;p2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81370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78"/>
        <p:cNvGrpSpPr/>
        <p:nvPr/>
      </p:nvGrpSpPr>
      <p:grpSpPr>
        <a:xfrm>
          <a:off x="0" y="0"/>
          <a:ext cx="0" cy="0"/>
          <a:chOff x="0" y="0"/>
          <a:chExt cx="0" cy="0"/>
        </a:xfrm>
      </p:grpSpPr>
      <p:sp>
        <p:nvSpPr>
          <p:cNvPr id="79" name="Google Shape;79;g1043626196b_0_0"/>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80" name="Google Shape;80;g1043626196b_0_0"/>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2100"/>
              </a:spcAft>
              <a:buClr>
                <a:schemeClr val="dk1"/>
              </a:buClr>
              <a:buSzPts val="1600"/>
              <a:buNone/>
              <a:defRPr sz="1600"/>
            </a:lvl9pPr>
          </a:lstStyle>
          <a:p>
            <a:endParaRPr/>
          </a:p>
        </p:txBody>
      </p:sp>
      <p:sp>
        <p:nvSpPr>
          <p:cNvPr id="81" name="Google Shape;81;g1043626196b_0_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2" name="Google Shape;82;g1043626196b_0_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3" name="Google Shape;83;g1043626196b_0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795940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gi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3175" y="5899374"/>
            <a:ext cx="12188825" cy="202822"/>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userDrawn="1"/>
        </p:nvSpPr>
        <p:spPr>
          <a:xfrm>
            <a:off x="15" y="6102196"/>
            <a:ext cx="12188825" cy="75471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0B11E18-08BF-49DE-A236-281AB749E4C7}"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93513" y="6026198"/>
            <a:ext cx="2194314" cy="744270"/>
          </a:xfrm>
          <a:prstGeom prst="rect">
            <a:avLst/>
          </a:prstGeom>
        </p:spPr>
      </p:pic>
      <p:grpSp>
        <p:nvGrpSpPr>
          <p:cNvPr id="14" name="Group 13"/>
          <p:cNvGrpSpPr/>
          <p:nvPr userDrawn="1"/>
        </p:nvGrpSpPr>
        <p:grpSpPr>
          <a:xfrm>
            <a:off x="8325118" y="6211776"/>
            <a:ext cx="6501248" cy="440096"/>
            <a:chOff x="7353568" y="5702450"/>
            <a:chExt cx="6501248" cy="440096"/>
          </a:xfrm>
        </p:grpSpPr>
        <p:pic>
          <p:nvPicPr>
            <p:cNvPr id="15" name="Picture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53568" y="5710839"/>
              <a:ext cx="1661519" cy="388985"/>
            </a:xfrm>
            <a:prstGeom prst="rect">
              <a:avLst/>
            </a:prstGeom>
          </p:spPr>
        </p:pic>
        <p:sp>
          <p:nvSpPr>
            <p:cNvPr id="16" name="TextBox 15"/>
            <p:cNvSpPr txBox="1"/>
            <p:nvPr userDrawn="1"/>
          </p:nvSpPr>
          <p:spPr>
            <a:xfrm>
              <a:off x="9073810" y="5744425"/>
              <a:ext cx="4781006" cy="307777"/>
            </a:xfrm>
            <a:prstGeom prst="rect">
              <a:avLst/>
            </a:prstGeom>
            <a:noFill/>
          </p:spPr>
          <p:txBody>
            <a:bodyPr wrap="square" rtlCol="0">
              <a:spAutoFit/>
            </a:bodyPr>
            <a:lstStyle/>
            <a:p>
              <a:r>
                <a:rPr lang="en-US" sz="1400" dirty="0">
                  <a:solidFill>
                    <a:srgbClr val="4F2683"/>
                  </a:solidFill>
                  <a:latin typeface="Myriad Pro" panose="020B0503030403020204" pitchFamily="34" charset="0"/>
                </a:rPr>
                <a:t>Agricultural Economics</a:t>
              </a:r>
            </a:p>
          </p:txBody>
        </p:sp>
        <p:cxnSp>
          <p:nvCxnSpPr>
            <p:cNvPr id="17" name="Straight Connector 16"/>
            <p:cNvCxnSpPr/>
            <p:nvPr userDrawn="1"/>
          </p:nvCxnSpPr>
          <p:spPr>
            <a:xfrm>
              <a:off x="9090588" y="5702450"/>
              <a:ext cx="0" cy="440096"/>
            </a:xfrm>
            <a:prstGeom prst="line">
              <a:avLst/>
            </a:prstGeom>
            <a:ln w="9525">
              <a:solidFill>
                <a:srgbClr val="4F268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72022143"/>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hyperlink" Target="https://agmanager.info/management-finance/precision-agriculture/cost-reliance-gnss-autonomous-cotton-harvest-assessing" TargetMode="Externa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hyperlink" Target="mailto:twgriffin@ksu.edu"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ers.usda.gov/publications/pub-details/?pubid=105893" TargetMode="Externa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hyperlink" Target="https://shiny.agmanager.info/Kp/"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shiny.agmanager.info/Kp/" TargetMode="External"/><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7279" y="857562"/>
            <a:ext cx="10727168" cy="3248604"/>
          </a:xfrm>
        </p:spPr>
        <p:txBody>
          <a:bodyPr>
            <a:noAutofit/>
          </a:bodyPr>
          <a:lstStyle/>
          <a:p>
            <a:pPr algn="l"/>
            <a:r>
              <a:rPr lang="en-US" sz="4000" b="0" i="0" dirty="0">
                <a:solidFill>
                  <a:srgbClr val="212529"/>
                </a:solidFill>
                <a:effectLst/>
              </a:rPr>
              <a:t>Space Weather Impacts on Agricultural Uses of GNSS: Estimation of Losses due to Signal Degradation and Valuation of Duration Forecast</a:t>
            </a:r>
            <a:br>
              <a:rPr lang="en-US" sz="4000" dirty="0">
                <a:effectLst/>
                <a:ea typeface="Calibri" panose="020F0502020204030204" pitchFamily="34" charset="0"/>
                <a:cs typeface="Times New Roman" panose="02020603050405020304" pitchFamily="18" charset="0"/>
              </a:rPr>
            </a:br>
            <a:br>
              <a:rPr lang="en-US" sz="3600" dirty="0"/>
            </a:br>
            <a:r>
              <a:rPr lang="en-US" sz="2400" dirty="0">
                <a:solidFill>
                  <a:srgbClr val="000000"/>
                </a:solidFill>
              </a:rPr>
              <a:t>Space Weather </a:t>
            </a:r>
            <a:r>
              <a:rPr lang="en-US" sz="2400">
                <a:solidFill>
                  <a:srgbClr val="000000"/>
                </a:solidFill>
              </a:rPr>
              <a:t>Prediction Testbed</a:t>
            </a:r>
            <a:br>
              <a:rPr lang="en-US" sz="2400" dirty="0">
                <a:solidFill>
                  <a:srgbClr val="000000"/>
                </a:solidFill>
                <a:effectLst/>
              </a:rPr>
            </a:br>
            <a:r>
              <a:rPr lang="en-US" sz="2400" i="0" dirty="0">
                <a:solidFill>
                  <a:srgbClr val="000000"/>
                </a:solidFill>
                <a:effectLst/>
              </a:rPr>
              <a:t>202</a:t>
            </a:r>
            <a:r>
              <a:rPr lang="en-US" sz="2400" dirty="0">
                <a:solidFill>
                  <a:srgbClr val="000000"/>
                </a:solidFill>
              </a:rPr>
              <a:t>5 </a:t>
            </a:r>
            <a:r>
              <a:rPr lang="en-US" sz="2400" i="0" dirty="0">
                <a:solidFill>
                  <a:srgbClr val="000000"/>
                </a:solidFill>
                <a:effectLst/>
              </a:rPr>
              <a:t>GNSS User Engagement, Boulder, Colorado, USA</a:t>
            </a:r>
            <a:br>
              <a:rPr lang="en-US" sz="2400" i="0" dirty="0">
                <a:solidFill>
                  <a:srgbClr val="000000"/>
                </a:solidFill>
                <a:effectLst/>
              </a:rPr>
            </a:br>
            <a:r>
              <a:rPr lang="en-US" sz="2400" i="0" dirty="0">
                <a:solidFill>
                  <a:srgbClr val="000000"/>
                </a:solidFill>
                <a:effectLst/>
              </a:rPr>
              <a:t>21 May 2025</a:t>
            </a:r>
            <a:endParaRPr lang="en-US" sz="2800" dirty="0"/>
          </a:p>
        </p:txBody>
      </p:sp>
      <p:sp>
        <p:nvSpPr>
          <p:cNvPr id="3" name="Subtitle 2"/>
          <p:cNvSpPr>
            <a:spLocks noGrp="1"/>
          </p:cNvSpPr>
          <p:nvPr>
            <p:ph type="subTitle" idx="1"/>
          </p:nvPr>
        </p:nvSpPr>
        <p:spPr>
          <a:xfrm>
            <a:off x="1097279" y="4376598"/>
            <a:ext cx="10818496" cy="1392024"/>
          </a:xfrm>
        </p:spPr>
        <p:txBody>
          <a:bodyPr>
            <a:normAutofit/>
          </a:bodyPr>
          <a:lstStyle/>
          <a:p>
            <a:r>
              <a:rPr lang="en-US" sz="2000" dirty="0">
                <a:solidFill>
                  <a:srgbClr val="4F2683"/>
                </a:solidFill>
              </a:rPr>
              <a:t>Terry W. Griffin, Ph.D.</a:t>
            </a:r>
          </a:p>
          <a:p>
            <a:r>
              <a:rPr lang="en-US" sz="2000" dirty="0">
                <a:solidFill>
                  <a:srgbClr val="4F2683"/>
                </a:solidFill>
              </a:rPr>
              <a:t>twgriffin@ksu.edu</a:t>
            </a:r>
          </a:p>
          <a:p>
            <a:r>
              <a:rPr lang="en-US" sz="2000" dirty="0">
                <a:solidFill>
                  <a:srgbClr val="4F2683"/>
                </a:solidFill>
              </a:rPr>
              <a:t>@SpacePlowboy</a:t>
            </a:r>
          </a:p>
          <a:p>
            <a:endParaRPr lang="en-US" sz="2000" dirty="0"/>
          </a:p>
        </p:txBody>
      </p:sp>
    </p:spTree>
    <p:extLst>
      <p:ext uri="{BB962C8B-B14F-4D97-AF65-F5344CB8AC3E}">
        <p14:creationId xmlns:p14="http://schemas.microsoft.com/office/powerpoint/2010/main" val="30067753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7A8DF-BAE7-AB97-7A00-E5E8A86265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8E4FFF-7C44-BDEF-8EEB-D3353BE09034}"/>
              </a:ext>
            </a:extLst>
          </p:cNvPr>
          <p:cNvSpPr>
            <a:spLocks noGrp="1"/>
          </p:cNvSpPr>
          <p:nvPr>
            <p:ph type="title"/>
          </p:nvPr>
        </p:nvSpPr>
        <p:spPr>
          <a:xfrm>
            <a:off x="1097279" y="286604"/>
            <a:ext cx="11053089" cy="1311500"/>
          </a:xfrm>
        </p:spPr>
        <p:txBody>
          <a:bodyPr>
            <a:normAutofit/>
          </a:bodyPr>
          <a:lstStyle/>
          <a:p>
            <a:r>
              <a:rPr lang="en-US" sz="2800" dirty="0"/>
              <a:t>Agricultural sensitivity to GNSS signal degradation, </a:t>
            </a:r>
            <a:r>
              <a:rPr lang="en-US" sz="2800" b="1" dirty="0"/>
              <a:t>cotton</a:t>
            </a:r>
          </a:p>
        </p:txBody>
      </p:sp>
      <p:sp>
        <p:nvSpPr>
          <p:cNvPr id="3" name="Text Placeholder 2">
            <a:extLst>
              <a:ext uri="{FF2B5EF4-FFF2-40B4-BE49-F238E27FC236}">
                <a16:creationId xmlns:a16="http://schemas.microsoft.com/office/drawing/2014/main" id="{8ED6AF92-0126-2D02-B8AB-B48A5BB6969E}"/>
              </a:ext>
            </a:extLst>
          </p:cNvPr>
          <p:cNvSpPr>
            <a:spLocks noGrp="1"/>
          </p:cNvSpPr>
          <p:nvPr>
            <p:ph type="body" idx="1"/>
          </p:nvPr>
        </p:nvSpPr>
        <p:spPr>
          <a:xfrm>
            <a:off x="1097279" y="1790163"/>
            <a:ext cx="10890751" cy="4078931"/>
          </a:xfrm>
        </p:spPr>
        <p:txBody>
          <a:bodyPr>
            <a:normAutofit/>
          </a:bodyPr>
          <a:lstStyle/>
          <a:p>
            <a:r>
              <a:rPr lang="en-US" sz="2200" dirty="0">
                <a:solidFill>
                  <a:srgbClr val="303030"/>
                </a:solidFill>
              </a:rPr>
              <a:t>Cost of Reliance on GNSS for Autonomous </a:t>
            </a:r>
            <a:r>
              <a:rPr lang="en-US" sz="2200" b="1" dirty="0">
                <a:solidFill>
                  <a:srgbClr val="303030"/>
                </a:solidFill>
              </a:rPr>
              <a:t>Cotton</a:t>
            </a:r>
            <a:r>
              <a:rPr lang="en-US" sz="2200" dirty="0">
                <a:solidFill>
                  <a:srgbClr val="303030"/>
                </a:solidFill>
              </a:rPr>
              <a:t> Harvest: Assessing Potential Vulnerability of Autonomous Navigation Systems to a GNSS Outage</a:t>
            </a:r>
          </a:p>
          <a:p>
            <a:pPr lvl="1"/>
            <a:r>
              <a:rPr lang="en-US" sz="2000" b="1" dirty="0">
                <a:solidFill>
                  <a:srgbClr val="303030"/>
                </a:solidFill>
              </a:rPr>
              <a:t>$13K </a:t>
            </a:r>
            <a:r>
              <a:rPr lang="en-US" sz="2000" dirty="0">
                <a:solidFill>
                  <a:srgbClr val="303030"/>
                </a:solidFill>
              </a:rPr>
              <a:t>penalty per 2000-acre farm</a:t>
            </a:r>
          </a:p>
          <a:p>
            <a:pPr marL="201168" lvl="1" indent="0">
              <a:buNone/>
            </a:pPr>
            <a:endParaRPr lang="en-US" sz="2000" dirty="0">
              <a:solidFill>
                <a:srgbClr val="303030"/>
              </a:solidFill>
            </a:endParaRPr>
          </a:p>
          <a:p>
            <a:endParaRPr lang="en-US" sz="2200" dirty="0">
              <a:solidFill>
                <a:srgbClr val="303030"/>
              </a:solidFill>
            </a:endParaRPr>
          </a:p>
          <a:p>
            <a:pPr lvl="1"/>
            <a:endParaRPr lang="en-US" sz="2000" dirty="0">
              <a:solidFill>
                <a:srgbClr val="303030"/>
              </a:solidFill>
            </a:endParaRPr>
          </a:p>
          <a:p>
            <a:endParaRPr lang="en-US" sz="2400" b="0" i="0" dirty="0">
              <a:solidFill>
                <a:srgbClr val="303030"/>
              </a:solidFill>
              <a:effectLst/>
            </a:endParaRPr>
          </a:p>
          <a:p>
            <a:endParaRPr lang="en-US" sz="2400" dirty="0"/>
          </a:p>
        </p:txBody>
      </p:sp>
      <p:pic>
        <p:nvPicPr>
          <p:cNvPr id="7" name="Picture 2" descr="Cotton Incorporated">
            <a:extLst>
              <a:ext uri="{FF2B5EF4-FFF2-40B4-BE49-F238E27FC236}">
                <a16:creationId xmlns:a16="http://schemas.microsoft.com/office/drawing/2014/main" id="{481B4CE2-16FB-D36B-82F7-503CE0D4DE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9232" y="4538615"/>
            <a:ext cx="2983422" cy="837155"/>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22">
            <a:extLst>
              <a:ext uri="{FF2B5EF4-FFF2-40B4-BE49-F238E27FC236}">
                <a16:creationId xmlns:a16="http://schemas.microsoft.com/office/drawing/2014/main" id="{6A80C74D-7A24-EEF1-F85F-B2FECC7792BF}"/>
              </a:ext>
            </a:extLst>
          </p:cNvPr>
          <p:cNvPicPr>
            <a:picLocks noChangeAspect="1"/>
          </p:cNvPicPr>
          <p:nvPr/>
        </p:nvPicPr>
        <p:blipFill>
          <a:blip r:embed="rId3"/>
          <a:stretch>
            <a:fillRect/>
          </a:stretch>
        </p:blipFill>
        <p:spPr>
          <a:xfrm>
            <a:off x="6751991" y="2542479"/>
            <a:ext cx="5236039" cy="2916622"/>
          </a:xfrm>
          <a:prstGeom prst="rect">
            <a:avLst/>
          </a:prstGeom>
        </p:spPr>
      </p:pic>
      <p:pic>
        <p:nvPicPr>
          <p:cNvPr id="5" name="Picture 4">
            <a:extLst>
              <a:ext uri="{FF2B5EF4-FFF2-40B4-BE49-F238E27FC236}">
                <a16:creationId xmlns:a16="http://schemas.microsoft.com/office/drawing/2014/main" id="{6EC2AD8A-DD34-5378-3900-F5D984A877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931" y="4140064"/>
            <a:ext cx="2885314" cy="123570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8B465A7-1A10-D386-AE05-85FABD3E1036}"/>
              </a:ext>
            </a:extLst>
          </p:cNvPr>
          <p:cNvSpPr txBox="1"/>
          <p:nvPr/>
        </p:nvSpPr>
        <p:spPr>
          <a:xfrm>
            <a:off x="249789" y="5492035"/>
            <a:ext cx="12065618" cy="338554"/>
          </a:xfrm>
          <a:prstGeom prst="rect">
            <a:avLst/>
          </a:prstGeom>
          <a:noFill/>
        </p:spPr>
        <p:txBody>
          <a:bodyPr wrap="square">
            <a:spAutoFit/>
          </a:bodyPr>
          <a:lstStyle/>
          <a:p>
            <a:pPr lvl="1"/>
            <a:r>
              <a:rPr lang="en-US" sz="1600" dirty="0">
                <a:solidFill>
                  <a:srgbClr val="303030"/>
                </a:solidFill>
                <a:hlinkClick r:id="rId5"/>
              </a:rPr>
              <a:t>https://agmanager.info/management-finance/precision-agriculture/cost-reliance-gnss-autonomous-cotton-harvest-assessing</a:t>
            </a:r>
            <a:endParaRPr lang="en-US" sz="1600" dirty="0">
              <a:solidFill>
                <a:srgbClr val="303030"/>
              </a:solidFill>
            </a:endParaRPr>
          </a:p>
        </p:txBody>
      </p:sp>
    </p:spTree>
    <p:extLst>
      <p:ext uri="{BB962C8B-B14F-4D97-AF65-F5344CB8AC3E}">
        <p14:creationId xmlns:p14="http://schemas.microsoft.com/office/powerpoint/2010/main" val="2327777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C2659-D3F5-509D-1AC5-01CA91C37F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6F77E6-8BAF-93F4-F272-BF2BEC06F4EB}"/>
              </a:ext>
            </a:extLst>
          </p:cNvPr>
          <p:cNvSpPr>
            <a:spLocks noGrp="1"/>
          </p:cNvSpPr>
          <p:nvPr>
            <p:ph type="title"/>
          </p:nvPr>
        </p:nvSpPr>
        <p:spPr>
          <a:xfrm>
            <a:off x="1097279" y="286604"/>
            <a:ext cx="11053089" cy="1311500"/>
          </a:xfrm>
        </p:spPr>
        <p:txBody>
          <a:bodyPr>
            <a:normAutofit/>
          </a:bodyPr>
          <a:lstStyle/>
          <a:p>
            <a:r>
              <a:rPr lang="en-US" sz="2800" dirty="0"/>
              <a:t>Agricultural sensitivity to GNSS signal degradation, </a:t>
            </a:r>
            <a:r>
              <a:rPr lang="en-US" sz="2800" b="1" dirty="0"/>
              <a:t>peanuts</a:t>
            </a:r>
          </a:p>
        </p:txBody>
      </p:sp>
      <p:sp>
        <p:nvSpPr>
          <p:cNvPr id="3" name="Text Placeholder 2">
            <a:extLst>
              <a:ext uri="{FF2B5EF4-FFF2-40B4-BE49-F238E27FC236}">
                <a16:creationId xmlns:a16="http://schemas.microsoft.com/office/drawing/2014/main" id="{8AC88A9F-DA09-F218-D866-542C66FA429E}"/>
              </a:ext>
            </a:extLst>
          </p:cNvPr>
          <p:cNvSpPr>
            <a:spLocks noGrp="1"/>
          </p:cNvSpPr>
          <p:nvPr>
            <p:ph type="body" idx="1"/>
          </p:nvPr>
        </p:nvSpPr>
        <p:spPr>
          <a:xfrm>
            <a:off x="7239040" y="1708597"/>
            <a:ext cx="4870719" cy="3928773"/>
          </a:xfrm>
        </p:spPr>
        <p:txBody>
          <a:bodyPr>
            <a:normAutofit/>
          </a:bodyPr>
          <a:lstStyle/>
          <a:p>
            <a:r>
              <a:rPr lang="en-US" sz="2200" dirty="0">
                <a:solidFill>
                  <a:srgbClr val="303030"/>
                </a:solidFill>
              </a:rPr>
              <a:t>Value at risk &gt; </a:t>
            </a:r>
            <a:r>
              <a:rPr lang="en-US" sz="2200" b="1" dirty="0">
                <a:solidFill>
                  <a:srgbClr val="303030"/>
                </a:solidFill>
              </a:rPr>
              <a:t>$100M</a:t>
            </a:r>
          </a:p>
          <a:p>
            <a:pPr lvl="1"/>
            <a:r>
              <a:rPr lang="en-US" sz="2000" dirty="0">
                <a:solidFill>
                  <a:srgbClr val="303030"/>
                </a:solidFill>
              </a:rPr>
              <a:t>Sans </a:t>
            </a:r>
            <a:r>
              <a:rPr lang="en-US" sz="2000" dirty="0" err="1">
                <a:solidFill>
                  <a:srgbClr val="303030"/>
                </a:solidFill>
              </a:rPr>
              <a:t>RTK</a:t>
            </a:r>
            <a:r>
              <a:rPr lang="en-US" sz="2000" dirty="0">
                <a:solidFill>
                  <a:srgbClr val="303030"/>
                </a:solidFill>
              </a:rPr>
              <a:t>-GPS, 11% </a:t>
            </a:r>
            <a:r>
              <a:rPr lang="en-US" sz="2000" b="1" dirty="0">
                <a:solidFill>
                  <a:srgbClr val="303030"/>
                </a:solidFill>
              </a:rPr>
              <a:t>digging</a:t>
            </a:r>
            <a:r>
              <a:rPr lang="en-US" sz="2000" dirty="0">
                <a:solidFill>
                  <a:srgbClr val="303030"/>
                </a:solidFill>
              </a:rPr>
              <a:t> penalty</a:t>
            </a:r>
          </a:p>
          <a:p>
            <a:pPr lvl="1"/>
            <a:r>
              <a:rPr lang="en-US" sz="2000" dirty="0">
                <a:solidFill>
                  <a:srgbClr val="303030"/>
                </a:solidFill>
              </a:rPr>
              <a:t>Wait for </a:t>
            </a:r>
            <a:r>
              <a:rPr lang="en-US" sz="2000" dirty="0" err="1">
                <a:solidFill>
                  <a:srgbClr val="303030"/>
                </a:solidFill>
              </a:rPr>
              <a:t>RTK</a:t>
            </a:r>
            <a:r>
              <a:rPr lang="en-US" sz="2000" dirty="0">
                <a:solidFill>
                  <a:srgbClr val="303030"/>
                </a:solidFill>
              </a:rPr>
              <a:t>, </a:t>
            </a:r>
            <a:r>
              <a:rPr lang="en-US" sz="2000" b="1" dirty="0">
                <a:solidFill>
                  <a:srgbClr val="303030"/>
                </a:solidFill>
              </a:rPr>
              <a:t>delay </a:t>
            </a:r>
            <a:r>
              <a:rPr lang="en-US" sz="2000" dirty="0">
                <a:solidFill>
                  <a:srgbClr val="303030"/>
                </a:solidFill>
              </a:rPr>
              <a:t>penalty</a:t>
            </a:r>
          </a:p>
          <a:p>
            <a:pPr lvl="1"/>
            <a:r>
              <a:rPr lang="en-US" sz="2000" dirty="0">
                <a:solidFill>
                  <a:srgbClr val="303030"/>
                </a:solidFill>
              </a:rPr>
              <a:t>A.W. Griffin, W. Porter, &amp; </a:t>
            </a:r>
            <a:r>
              <a:rPr lang="en-US" sz="2000">
                <a:solidFill>
                  <a:srgbClr val="303030"/>
                </a:solidFill>
              </a:rPr>
              <a:t>T.W. </a:t>
            </a:r>
            <a:r>
              <a:rPr lang="en-US" sz="2000" dirty="0">
                <a:solidFill>
                  <a:srgbClr val="303030"/>
                </a:solidFill>
              </a:rPr>
              <a:t>Griffin</a:t>
            </a:r>
          </a:p>
          <a:p>
            <a:endParaRPr lang="en-US" sz="2200" dirty="0">
              <a:solidFill>
                <a:srgbClr val="303030"/>
              </a:solidFill>
            </a:endParaRPr>
          </a:p>
          <a:p>
            <a:pPr lvl="1"/>
            <a:endParaRPr lang="en-US" sz="2000" dirty="0">
              <a:solidFill>
                <a:srgbClr val="303030"/>
              </a:solidFill>
            </a:endParaRPr>
          </a:p>
          <a:p>
            <a:endParaRPr lang="en-US" sz="2400" b="0" i="0" dirty="0">
              <a:solidFill>
                <a:srgbClr val="303030"/>
              </a:solidFill>
              <a:effectLst/>
            </a:endParaRPr>
          </a:p>
          <a:p>
            <a:endParaRPr lang="en-US" sz="2400" dirty="0"/>
          </a:p>
        </p:txBody>
      </p:sp>
      <p:pic>
        <p:nvPicPr>
          <p:cNvPr id="5" name="Picture 4" descr="A tractor in a field&#10;&#10;AI-generated content may be incorrect.">
            <a:extLst>
              <a:ext uri="{FF2B5EF4-FFF2-40B4-BE49-F238E27FC236}">
                <a16:creationId xmlns:a16="http://schemas.microsoft.com/office/drawing/2014/main" id="{E8058EBE-110C-34FC-B775-9F10270A0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252" y="1785840"/>
            <a:ext cx="7088789" cy="3606890"/>
          </a:xfrm>
          <a:prstGeom prst="rect">
            <a:avLst/>
          </a:prstGeom>
        </p:spPr>
      </p:pic>
      <p:sp>
        <p:nvSpPr>
          <p:cNvPr id="7" name="TextBox 6">
            <a:extLst>
              <a:ext uri="{FF2B5EF4-FFF2-40B4-BE49-F238E27FC236}">
                <a16:creationId xmlns:a16="http://schemas.microsoft.com/office/drawing/2014/main" id="{3963A66C-D888-2996-EEE6-6C5D368FAFE6}"/>
              </a:ext>
            </a:extLst>
          </p:cNvPr>
          <p:cNvSpPr txBox="1"/>
          <p:nvPr/>
        </p:nvSpPr>
        <p:spPr>
          <a:xfrm>
            <a:off x="150252" y="5452704"/>
            <a:ext cx="4409717" cy="369332"/>
          </a:xfrm>
          <a:prstGeom prst="rect">
            <a:avLst/>
          </a:prstGeom>
          <a:noFill/>
        </p:spPr>
        <p:txBody>
          <a:bodyPr wrap="square">
            <a:spAutoFit/>
          </a:bodyPr>
          <a:lstStyle/>
          <a:p>
            <a:r>
              <a:rPr lang="en-US" sz="1800" b="0" i="1" u="none" strike="noStrike" baseline="0" dirty="0">
                <a:solidFill>
                  <a:srgbClr val="000000"/>
                </a:solidFill>
                <a:latin typeface="Times New Roman" panose="02020603050405020304" pitchFamily="18" charset="0"/>
              </a:rPr>
              <a:t>peanut digging at </a:t>
            </a:r>
            <a:r>
              <a:rPr lang="en-US" sz="1800" b="0" i="0" u="none" strike="noStrike" baseline="0" dirty="0">
                <a:solidFill>
                  <a:srgbClr val="000000"/>
                </a:solidFill>
                <a:latin typeface="Times New Roman" panose="02020603050405020304" pitchFamily="18" charset="0"/>
              </a:rPr>
              <a:t>UGA/ABAC 4D Farm</a:t>
            </a:r>
            <a:endParaRPr lang="en-US" dirty="0"/>
          </a:p>
        </p:txBody>
      </p:sp>
      <p:pic>
        <p:nvPicPr>
          <p:cNvPr id="8" name="Picture 4">
            <a:extLst>
              <a:ext uri="{FF2B5EF4-FFF2-40B4-BE49-F238E27FC236}">
                <a16:creationId xmlns:a16="http://schemas.microsoft.com/office/drawing/2014/main" id="{D8FCBF3D-D5DA-1C8F-972F-72C8061E70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8246" y="4157024"/>
            <a:ext cx="2885314" cy="1235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708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8D4A5-F466-46CD-948C-2D5373EA9325}"/>
              </a:ext>
            </a:extLst>
          </p:cNvPr>
          <p:cNvSpPr>
            <a:spLocks noGrp="1"/>
          </p:cNvSpPr>
          <p:nvPr>
            <p:ph type="title"/>
          </p:nvPr>
        </p:nvSpPr>
        <p:spPr/>
        <p:txBody>
          <a:bodyPr/>
          <a:lstStyle/>
          <a:p>
            <a:endParaRPr lang="en-US"/>
          </a:p>
        </p:txBody>
      </p:sp>
      <p:pic>
        <p:nvPicPr>
          <p:cNvPr id="9" name="Picture 8" descr="A graph of a graph showing the amount of time&#10;&#10;AI-generated content may be incorrect.">
            <a:extLst>
              <a:ext uri="{FF2B5EF4-FFF2-40B4-BE49-F238E27FC236}">
                <a16:creationId xmlns:a16="http://schemas.microsoft.com/office/drawing/2014/main" id="{D11765A1-ED1E-591F-1FF3-8988AA15F6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6480" y="365713"/>
            <a:ext cx="5486585" cy="2743293"/>
          </a:xfrm>
          <a:prstGeom prst="rect">
            <a:avLst/>
          </a:prstGeom>
        </p:spPr>
      </p:pic>
      <p:pic>
        <p:nvPicPr>
          <p:cNvPr id="17" name="Content Placeholder 16" descr="A green line graph with white background&#10;&#10;AI-generated content may be incorrect.">
            <a:extLst>
              <a:ext uri="{FF2B5EF4-FFF2-40B4-BE49-F238E27FC236}">
                <a16:creationId xmlns:a16="http://schemas.microsoft.com/office/drawing/2014/main" id="{2AD1ADBC-3063-A6C5-DD21-73121D4FAD5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0" y="3109006"/>
            <a:ext cx="5486585" cy="2743293"/>
          </a:xfrm>
        </p:spPr>
      </p:pic>
      <p:pic>
        <p:nvPicPr>
          <p:cNvPr id="20" name="Picture 19" descr="A tractor in a field&#10;&#10;AI-generated content may be incorrect.">
            <a:extLst>
              <a:ext uri="{FF2B5EF4-FFF2-40B4-BE49-F238E27FC236}">
                <a16:creationId xmlns:a16="http://schemas.microsoft.com/office/drawing/2014/main" id="{C2D8CC50-7484-6F3B-9C1A-5BC571B3C5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519" y="436659"/>
            <a:ext cx="4874641" cy="2480295"/>
          </a:xfrm>
          <a:prstGeom prst="rect">
            <a:avLst/>
          </a:prstGeom>
        </p:spPr>
      </p:pic>
      <p:sp>
        <p:nvSpPr>
          <p:cNvPr id="21" name="TextBox 20">
            <a:extLst>
              <a:ext uri="{FF2B5EF4-FFF2-40B4-BE49-F238E27FC236}">
                <a16:creationId xmlns:a16="http://schemas.microsoft.com/office/drawing/2014/main" id="{93CD4473-A268-AF1A-09EB-939929534D1C}"/>
              </a:ext>
            </a:extLst>
          </p:cNvPr>
          <p:cNvSpPr txBox="1"/>
          <p:nvPr/>
        </p:nvSpPr>
        <p:spPr>
          <a:xfrm>
            <a:off x="886461" y="2882344"/>
            <a:ext cx="4409717" cy="369332"/>
          </a:xfrm>
          <a:prstGeom prst="rect">
            <a:avLst/>
          </a:prstGeom>
          <a:noFill/>
        </p:spPr>
        <p:txBody>
          <a:bodyPr wrap="square">
            <a:spAutoFit/>
          </a:bodyPr>
          <a:lstStyle/>
          <a:p>
            <a:r>
              <a:rPr lang="en-US" sz="1800" b="0" i="1" u="none" strike="noStrike" baseline="0" dirty="0">
                <a:solidFill>
                  <a:srgbClr val="000000"/>
                </a:solidFill>
                <a:latin typeface="Times New Roman" panose="02020603050405020304" pitchFamily="18" charset="0"/>
              </a:rPr>
              <a:t>peanut digging at </a:t>
            </a:r>
            <a:r>
              <a:rPr lang="en-US" sz="1800" b="0" i="0" u="none" strike="noStrike" baseline="0" dirty="0">
                <a:solidFill>
                  <a:srgbClr val="000000"/>
                </a:solidFill>
                <a:latin typeface="Times New Roman" panose="02020603050405020304" pitchFamily="18" charset="0"/>
              </a:rPr>
              <a:t>UGA/ABAC 4D Farm</a:t>
            </a:r>
            <a:endParaRPr lang="en-US" dirty="0"/>
          </a:p>
        </p:txBody>
      </p:sp>
      <p:sp>
        <p:nvSpPr>
          <p:cNvPr id="22" name="TextBox 21">
            <a:extLst>
              <a:ext uri="{FF2B5EF4-FFF2-40B4-BE49-F238E27FC236}">
                <a16:creationId xmlns:a16="http://schemas.microsoft.com/office/drawing/2014/main" id="{7B74648B-939E-EC2B-B0FF-55883FDE258B}"/>
              </a:ext>
            </a:extLst>
          </p:cNvPr>
          <p:cNvSpPr txBox="1"/>
          <p:nvPr/>
        </p:nvSpPr>
        <p:spPr>
          <a:xfrm>
            <a:off x="337692" y="3606325"/>
            <a:ext cx="5758308" cy="1569660"/>
          </a:xfrm>
          <a:prstGeom prst="rect">
            <a:avLst/>
          </a:prstGeom>
          <a:noFill/>
        </p:spPr>
        <p:txBody>
          <a:bodyPr wrap="none" rtlCol="0">
            <a:spAutoFit/>
          </a:bodyPr>
          <a:lstStyle/>
          <a:p>
            <a:r>
              <a:rPr lang="en-US" sz="2400" u="sng" dirty="0">
                <a:latin typeface="Georgia" panose="02040502050405020303" pitchFamily="18" charset="0"/>
              </a:rPr>
              <a:t>Reliable GNSS forecast informs decision:</a:t>
            </a:r>
          </a:p>
          <a:p>
            <a:r>
              <a:rPr lang="en-US" sz="2400" b="1" dirty="0">
                <a:latin typeface="Georgia" panose="02040502050405020303" pitchFamily="18" charset="0"/>
              </a:rPr>
              <a:t>continue </a:t>
            </a:r>
            <a:r>
              <a:rPr lang="en-US" sz="2400" dirty="0">
                <a:latin typeface="Georgia" panose="02040502050405020303" pitchFamily="18" charset="0"/>
              </a:rPr>
              <a:t>(accept 11% </a:t>
            </a:r>
            <a:r>
              <a:rPr lang="en-US" sz="2400" b="1" dirty="0">
                <a:latin typeface="Georgia" panose="02040502050405020303" pitchFamily="18" charset="0"/>
              </a:rPr>
              <a:t>digging</a:t>
            </a:r>
            <a:r>
              <a:rPr lang="en-US" sz="2400" dirty="0">
                <a:latin typeface="Georgia" panose="02040502050405020303" pitchFamily="18" charset="0"/>
              </a:rPr>
              <a:t> penalty) </a:t>
            </a:r>
          </a:p>
          <a:p>
            <a:pPr algn="ctr"/>
            <a:r>
              <a:rPr lang="en-US" sz="2400" i="1" dirty="0">
                <a:latin typeface="Georgia" panose="02040502050405020303" pitchFamily="18" charset="0"/>
              </a:rPr>
              <a:t>or</a:t>
            </a:r>
            <a:r>
              <a:rPr lang="en-US" sz="2400" dirty="0">
                <a:latin typeface="Georgia" panose="02040502050405020303" pitchFamily="18" charset="0"/>
              </a:rPr>
              <a:t> </a:t>
            </a:r>
          </a:p>
          <a:p>
            <a:r>
              <a:rPr lang="en-US" sz="2400" b="1" dirty="0">
                <a:latin typeface="Georgia" panose="02040502050405020303" pitchFamily="18" charset="0"/>
              </a:rPr>
              <a:t>wait </a:t>
            </a:r>
            <a:r>
              <a:rPr lang="en-US" sz="2400" dirty="0">
                <a:latin typeface="Georgia" panose="02040502050405020303" pitchFamily="18" charset="0"/>
              </a:rPr>
              <a:t>(accept </a:t>
            </a:r>
            <a:r>
              <a:rPr lang="en-US" sz="2400" b="1" dirty="0">
                <a:latin typeface="Georgia" panose="02040502050405020303" pitchFamily="18" charset="0"/>
              </a:rPr>
              <a:t>delay</a:t>
            </a:r>
            <a:r>
              <a:rPr lang="en-US" sz="2400" dirty="0">
                <a:latin typeface="Georgia" panose="02040502050405020303" pitchFamily="18" charset="0"/>
              </a:rPr>
              <a:t> penalty)</a:t>
            </a:r>
          </a:p>
        </p:txBody>
      </p:sp>
    </p:spTree>
    <p:extLst>
      <p:ext uri="{BB962C8B-B14F-4D97-AF65-F5344CB8AC3E}">
        <p14:creationId xmlns:p14="http://schemas.microsoft.com/office/powerpoint/2010/main" val="855767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aph of a graph showing different colored lines&#10;&#10;AI-generated content may be incorrect.">
            <a:extLst>
              <a:ext uri="{FF2B5EF4-FFF2-40B4-BE49-F238E27FC236}">
                <a16:creationId xmlns:a16="http://schemas.microsoft.com/office/drawing/2014/main" id="{541D5B0F-2CC1-D617-3F01-40F1F0EAD3C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919" y="468923"/>
            <a:ext cx="11922543" cy="5367241"/>
          </a:xfrm>
        </p:spPr>
      </p:pic>
      <p:sp>
        <p:nvSpPr>
          <p:cNvPr id="2" name="Title 1">
            <a:extLst>
              <a:ext uri="{FF2B5EF4-FFF2-40B4-BE49-F238E27FC236}">
                <a16:creationId xmlns:a16="http://schemas.microsoft.com/office/drawing/2014/main" id="{5E3BE500-EDA4-F28F-BB9F-12B83DDCDCE9}"/>
              </a:ext>
            </a:extLst>
          </p:cNvPr>
          <p:cNvSpPr>
            <a:spLocks noGrp="1"/>
          </p:cNvSpPr>
          <p:nvPr>
            <p:ph type="title"/>
          </p:nvPr>
        </p:nvSpPr>
        <p:spPr>
          <a:xfrm>
            <a:off x="576775" y="169372"/>
            <a:ext cx="10955182" cy="735233"/>
          </a:xfrm>
        </p:spPr>
        <p:txBody>
          <a:bodyPr>
            <a:noAutofit/>
          </a:bodyPr>
          <a:lstStyle/>
          <a:p>
            <a:r>
              <a:rPr lang="en-US" sz="2800" dirty="0"/>
              <a:t>Agricultural sensitivity to timing of GNSS signal degradation, </a:t>
            </a:r>
            <a:r>
              <a:rPr lang="en-US" sz="2800" b="1" dirty="0"/>
              <a:t>peanuts</a:t>
            </a:r>
            <a:br>
              <a:rPr lang="en-US" sz="2800" b="1" dirty="0"/>
            </a:br>
            <a:endParaRPr lang="en-US" sz="2800" dirty="0"/>
          </a:p>
        </p:txBody>
      </p:sp>
      <p:sp>
        <p:nvSpPr>
          <p:cNvPr id="6" name="TextBox 5">
            <a:extLst>
              <a:ext uri="{FF2B5EF4-FFF2-40B4-BE49-F238E27FC236}">
                <a16:creationId xmlns:a16="http://schemas.microsoft.com/office/drawing/2014/main" id="{DB9909FB-9D81-30C0-C521-10AE13723B4F}"/>
              </a:ext>
            </a:extLst>
          </p:cNvPr>
          <p:cNvSpPr txBox="1"/>
          <p:nvPr/>
        </p:nvSpPr>
        <p:spPr>
          <a:xfrm>
            <a:off x="3681378" y="837170"/>
            <a:ext cx="8151590" cy="369332"/>
          </a:xfrm>
          <a:prstGeom prst="rect">
            <a:avLst/>
          </a:prstGeom>
          <a:solidFill>
            <a:schemeClr val="bg1"/>
          </a:solidFill>
          <a:ln>
            <a:solidFill>
              <a:schemeClr val="tx1"/>
            </a:solidFill>
          </a:ln>
        </p:spPr>
        <p:txBody>
          <a:bodyPr wrap="none" rtlCol="0">
            <a:spAutoFit/>
          </a:bodyPr>
          <a:lstStyle/>
          <a:p>
            <a:r>
              <a:rPr lang="en-US" dirty="0">
                <a:latin typeface="Georgia" panose="02040502050405020303" pitchFamily="18" charset="0"/>
              </a:rPr>
              <a:t>assumes 10% digging penalty; </a:t>
            </a:r>
            <a:r>
              <a:rPr lang="en-US">
                <a:latin typeface="Georgia" panose="02040502050405020303" pitchFamily="18" charset="0"/>
              </a:rPr>
              <a:t>and planting </a:t>
            </a:r>
            <a:r>
              <a:rPr lang="en-US" dirty="0">
                <a:latin typeface="Georgia" panose="02040502050405020303" pitchFamily="18" charset="0"/>
              </a:rPr>
              <a:t>and digging continue without </a:t>
            </a:r>
            <a:r>
              <a:rPr lang="en-US" dirty="0" err="1">
                <a:latin typeface="Georgia" panose="02040502050405020303" pitchFamily="18" charset="0"/>
              </a:rPr>
              <a:t>RTK</a:t>
            </a:r>
            <a:endParaRPr lang="en-US" dirty="0">
              <a:latin typeface="Georgia" panose="02040502050405020303" pitchFamily="18" charset="0"/>
            </a:endParaRPr>
          </a:p>
        </p:txBody>
      </p:sp>
    </p:spTree>
    <p:extLst>
      <p:ext uri="{BB962C8B-B14F-4D97-AF65-F5344CB8AC3E}">
        <p14:creationId xmlns:p14="http://schemas.microsoft.com/office/powerpoint/2010/main" val="8280344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6B2D0-563E-164D-5C39-B9D38D773DD8}"/>
              </a:ext>
            </a:extLst>
          </p:cNvPr>
          <p:cNvSpPr>
            <a:spLocks noGrp="1"/>
          </p:cNvSpPr>
          <p:nvPr>
            <p:ph type="title"/>
          </p:nvPr>
        </p:nvSpPr>
        <p:spPr/>
        <p:txBody>
          <a:bodyPr>
            <a:normAutofit/>
          </a:bodyPr>
          <a:lstStyle/>
          <a:p>
            <a:r>
              <a:rPr lang="en-US" sz="3600" dirty="0"/>
              <a:t>Price implications for farmers and consumers</a:t>
            </a:r>
          </a:p>
        </p:txBody>
      </p:sp>
      <p:pic>
        <p:nvPicPr>
          <p:cNvPr id="14" name="Content Placeholder 13" descr="A graph with a line&#10;&#10;AI-generated content may be incorrect.">
            <a:extLst>
              <a:ext uri="{FF2B5EF4-FFF2-40B4-BE49-F238E27FC236}">
                <a16:creationId xmlns:a16="http://schemas.microsoft.com/office/drawing/2014/main" id="{15294B31-D0C7-1C96-6583-D9C254528B2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20549" y="2094413"/>
            <a:ext cx="5029370" cy="3657723"/>
          </a:xfrm>
        </p:spPr>
      </p:pic>
      <p:pic>
        <p:nvPicPr>
          <p:cNvPr id="26" name="Picture 25" descr="A diagram of a price&#10;&#10;AI-generated content may be incorrect.">
            <a:extLst>
              <a:ext uri="{FF2B5EF4-FFF2-40B4-BE49-F238E27FC236}">
                <a16:creationId xmlns:a16="http://schemas.microsoft.com/office/drawing/2014/main" id="{03090754-B4F2-D6F7-87E3-5A469B60B9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669" y="2094413"/>
            <a:ext cx="5029370" cy="3657723"/>
          </a:xfrm>
          <a:prstGeom prst="rect">
            <a:avLst/>
          </a:prstGeom>
        </p:spPr>
      </p:pic>
      <p:sp>
        <p:nvSpPr>
          <p:cNvPr id="27" name="TextBox 26">
            <a:extLst>
              <a:ext uri="{FF2B5EF4-FFF2-40B4-BE49-F238E27FC236}">
                <a16:creationId xmlns:a16="http://schemas.microsoft.com/office/drawing/2014/main" id="{EA308308-EBA3-430B-1EA2-DF21EC2E3F2B}"/>
              </a:ext>
            </a:extLst>
          </p:cNvPr>
          <p:cNvSpPr txBox="1"/>
          <p:nvPr/>
        </p:nvSpPr>
        <p:spPr>
          <a:xfrm>
            <a:off x="6703112" y="1814733"/>
            <a:ext cx="5402441" cy="369332"/>
          </a:xfrm>
          <a:prstGeom prst="rect">
            <a:avLst/>
          </a:prstGeom>
          <a:noFill/>
        </p:spPr>
        <p:txBody>
          <a:bodyPr wrap="none" rtlCol="0">
            <a:spAutoFit/>
          </a:bodyPr>
          <a:lstStyle/>
          <a:p>
            <a:r>
              <a:rPr lang="en-US" dirty="0">
                <a:latin typeface="Georgia" panose="02040502050405020303" pitchFamily="18" charset="0"/>
              </a:rPr>
              <a:t>Hypothetical equilibrium price as quantity declines</a:t>
            </a:r>
          </a:p>
        </p:txBody>
      </p:sp>
    </p:spTree>
    <p:extLst>
      <p:ext uri="{BB962C8B-B14F-4D97-AF65-F5344CB8AC3E}">
        <p14:creationId xmlns:p14="http://schemas.microsoft.com/office/powerpoint/2010/main" val="124910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BD86F-06A4-A601-CBBA-4CDBDF0120CB}"/>
              </a:ext>
            </a:extLst>
          </p:cNvPr>
          <p:cNvSpPr>
            <a:spLocks noGrp="1"/>
          </p:cNvSpPr>
          <p:nvPr>
            <p:ph type="title"/>
          </p:nvPr>
        </p:nvSpPr>
        <p:spPr/>
        <p:txBody>
          <a:bodyPr>
            <a:normAutofit/>
          </a:bodyPr>
          <a:lstStyle/>
          <a:p>
            <a:r>
              <a:rPr lang="en-US" sz="3600" dirty="0"/>
              <a:t>Ongoing and future work</a:t>
            </a:r>
          </a:p>
        </p:txBody>
      </p:sp>
      <p:sp>
        <p:nvSpPr>
          <p:cNvPr id="3" name="Content Placeholder 2">
            <a:extLst>
              <a:ext uri="{FF2B5EF4-FFF2-40B4-BE49-F238E27FC236}">
                <a16:creationId xmlns:a16="http://schemas.microsoft.com/office/drawing/2014/main" id="{870EBB17-DC5E-0674-5C5B-3A89023BEE95}"/>
              </a:ext>
            </a:extLst>
          </p:cNvPr>
          <p:cNvSpPr>
            <a:spLocks noGrp="1"/>
          </p:cNvSpPr>
          <p:nvPr>
            <p:ph idx="1"/>
          </p:nvPr>
        </p:nvSpPr>
        <p:spPr/>
        <p:txBody>
          <a:bodyPr/>
          <a:lstStyle/>
          <a:p>
            <a:r>
              <a:rPr lang="en-US" sz="2200" dirty="0">
                <a:solidFill>
                  <a:srgbClr val="303030"/>
                </a:solidFill>
              </a:rPr>
              <a:t>Foregone </a:t>
            </a:r>
            <a:r>
              <a:rPr lang="en-US" sz="2200" b="1" dirty="0">
                <a:solidFill>
                  <a:srgbClr val="303030"/>
                </a:solidFill>
              </a:rPr>
              <a:t>farm data </a:t>
            </a:r>
            <a:r>
              <a:rPr lang="en-US" sz="2200" dirty="0">
                <a:solidFill>
                  <a:srgbClr val="303030"/>
                </a:solidFill>
              </a:rPr>
              <a:t>valuation, sensor data not georeferenced </a:t>
            </a:r>
          </a:p>
          <a:p>
            <a:pPr lvl="1"/>
            <a:r>
              <a:rPr lang="en-US" sz="2000" dirty="0">
                <a:solidFill>
                  <a:srgbClr val="303030"/>
                </a:solidFill>
              </a:rPr>
              <a:t>On-farm </a:t>
            </a:r>
            <a:r>
              <a:rPr lang="en-US" sz="2000" b="1" dirty="0">
                <a:solidFill>
                  <a:srgbClr val="303030"/>
                </a:solidFill>
              </a:rPr>
              <a:t>experiments</a:t>
            </a:r>
            <a:r>
              <a:rPr lang="en-US" sz="2000" dirty="0">
                <a:solidFill>
                  <a:srgbClr val="303030"/>
                </a:solidFill>
              </a:rPr>
              <a:t> negated if data not collected at any phase</a:t>
            </a:r>
          </a:p>
          <a:p>
            <a:r>
              <a:rPr lang="en-US" sz="2200" dirty="0">
                <a:solidFill>
                  <a:srgbClr val="303030"/>
                </a:solidFill>
              </a:rPr>
              <a:t>Joint </a:t>
            </a:r>
            <a:r>
              <a:rPr lang="en-US" sz="2200" b="1" dirty="0">
                <a:solidFill>
                  <a:srgbClr val="303030"/>
                </a:solidFill>
              </a:rPr>
              <a:t>utility </a:t>
            </a:r>
            <a:r>
              <a:rPr lang="en-US" sz="2200" dirty="0">
                <a:solidFill>
                  <a:srgbClr val="303030"/>
                </a:solidFill>
              </a:rPr>
              <a:t>and </a:t>
            </a:r>
            <a:r>
              <a:rPr lang="en-US" sz="2200" b="1" dirty="0">
                <a:solidFill>
                  <a:srgbClr val="303030"/>
                </a:solidFill>
              </a:rPr>
              <a:t>quality-of-life </a:t>
            </a:r>
            <a:r>
              <a:rPr lang="en-US" sz="2200" dirty="0">
                <a:solidFill>
                  <a:srgbClr val="303030"/>
                </a:solidFill>
              </a:rPr>
              <a:t>implications of rural </a:t>
            </a:r>
            <a:r>
              <a:rPr lang="en-US" sz="2200" b="1" dirty="0">
                <a:solidFill>
                  <a:srgbClr val="303030"/>
                </a:solidFill>
              </a:rPr>
              <a:t>household</a:t>
            </a:r>
          </a:p>
          <a:p>
            <a:pPr lvl="1"/>
            <a:r>
              <a:rPr lang="en-US" sz="2000" i="0" dirty="0">
                <a:solidFill>
                  <a:srgbClr val="303030"/>
                </a:solidFill>
                <a:effectLst/>
              </a:rPr>
              <a:t>Automated guidance reduces </a:t>
            </a:r>
            <a:r>
              <a:rPr lang="en-US" sz="2000" b="1" i="0" dirty="0">
                <a:solidFill>
                  <a:srgbClr val="303030"/>
                </a:solidFill>
                <a:effectLst/>
              </a:rPr>
              <a:t>fatigue</a:t>
            </a:r>
          </a:p>
          <a:p>
            <a:pPr lvl="1"/>
            <a:r>
              <a:rPr lang="en-US" sz="2000" dirty="0">
                <a:solidFill>
                  <a:srgbClr val="303030"/>
                </a:solidFill>
              </a:rPr>
              <a:t>Allows </a:t>
            </a:r>
            <a:r>
              <a:rPr lang="en-US" sz="2000" b="1" dirty="0">
                <a:solidFill>
                  <a:srgbClr val="303030"/>
                </a:solidFill>
              </a:rPr>
              <a:t>aging</a:t>
            </a:r>
            <a:r>
              <a:rPr lang="en-US" sz="2000" dirty="0">
                <a:solidFill>
                  <a:srgbClr val="303030"/>
                </a:solidFill>
              </a:rPr>
              <a:t> farmers w/ neck problems operate equipment</a:t>
            </a:r>
          </a:p>
          <a:p>
            <a:pPr lvl="1"/>
            <a:r>
              <a:rPr lang="en-US" sz="2000" dirty="0">
                <a:solidFill>
                  <a:srgbClr val="303030"/>
                </a:solidFill>
              </a:rPr>
              <a:t>When technology does not work as expected = </a:t>
            </a:r>
            <a:r>
              <a:rPr lang="en-US" sz="2000" b="1" dirty="0">
                <a:solidFill>
                  <a:srgbClr val="303030"/>
                </a:solidFill>
              </a:rPr>
              <a:t>frustration</a:t>
            </a:r>
          </a:p>
          <a:p>
            <a:r>
              <a:rPr lang="en-US" sz="2200" b="1" dirty="0">
                <a:solidFill>
                  <a:srgbClr val="303030"/>
                </a:solidFill>
              </a:rPr>
              <a:t>Valuation </a:t>
            </a:r>
            <a:r>
              <a:rPr lang="en-US" sz="2200" dirty="0">
                <a:solidFill>
                  <a:srgbClr val="303030"/>
                </a:solidFill>
              </a:rPr>
              <a:t>of reliable GNSS outage </a:t>
            </a:r>
            <a:r>
              <a:rPr lang="en-US" sz="2200" b="1" dirty="0">
                <a:solidFill>
                  <a:srgbClr val="303030"/>
                </a:solidFill>
              </a:rPr>
              <a:t>forecast</a:t>
            </a:r>
          </a:p>
          <a:p>
            <a:pPr lvl="1"/>
            <a:endParaRPr lang="en-US" sz="2000" i="0" dirty="0">
              <a:solidFill>
                <a:srgbClr val="303030"/>
              </a:solidFill>
              <a:effectLst/>
            </a:endParaRPr>
          </a:p>
          <a:p>
            <a:pPr lvl="1"/>
            <a:endParaRPr lang="en-US" sz="2000" b="1" i="0" dirty="0">
              <a:solidFill>
                <a:srgbClr val="303030"/>
              </a:solidFill>
              <a:effectLst/>
            </a:endParaRPr>
          </a:p>
          <a:p>
            <a:endParaRPr lang="en-US" dirty="0"/>
          </a:p>
        </p:txBody>
      </p:sp>
      <p:pic>
        <p:nvPicPr>
          <p:cNvPr id="4" name="Content Placeholder 6" descr="A person driving a tractor&#10;&#10;Description automatically generated with medium confidence">
            <a:extLst>
              <a:ext uri="{FF2B5EF4-FFF2-40B4-BE49-F238E27FC236}">
                <a16:creationId xmlns:a16="http://schemas.microsoft.com/office/drawing/2014/main" id="{F59CFE62-A927-DAF9-ED07-AE660C48D8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0207" y="3098484"/>
            <a:ext cx="3463261" cy="2770609"/>
          </a:xfrm>
          <a:prstGeom prst="rect">
            <a:avLst/>
          </a:prstGeom>
        </p:spPr>
      </p:pic>
    </p:spTree>
    <p:extLst>
      <p:ext uri="{BB962C8B-B14F-4D97-AF65-F5344CB8AC3E}">
        <p14:creationId xmlns:p14="http://schemas.microsoft.com/office/powerpoint/2010/main" val="310126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91BB0-A0CE-0728-B4E9-8AAB62E7FDC3}"/>
              </a:ext>
            </a:extLst>
          </p:cNvPr>
          <p:cNvSpPr>
            <a:spLocks noGrp="1"/>
          </p:cNvSpPr>
          <p:nvPr>
            <p:ph type="title"/>
          </p:nvPr>
        </p:nvSpPr>
        <p:spPr/>
        <p:txBody>
          <a:bodyPr>
            <a:normAutofit/>
          </a:bodyPr>
          <a:lstStyle/>
          <a:p>
            <a:r>
              <a:rPr lang="en-US" sz="3600" dirty="0"/>
              <a:t>Acknowledgements</a:t>
            </a:r>
          </a:p>
        </p:txBody>
      </p:sp>
      <p:sp>
        <p:nvSpPr>
          <p:cNvPr id="3" name="Content Placeholder 2">
            <a:extLst>
              <a:ext uri="{FF2B5EF4-FFF2-40B4-BE49-F238E27FC236}">
                <a16:creationId xmlns:a16="http://schemas.microsoft.com/office/drawing/2014/main" id="{D462038C-DED6-34FB-0C40-FFEEDA9179A7}"/>
              </a:ext>
            </a:extLst>
          </p:cNvPr>
          <p:cNvSpPr>
            <a:spLocks noGrp="1"/>
          </p:cNvSpPr>
          <p:nvPr>
            <p:ph idx="1"/>
          </p:nvPr>
        </p:nvSpPr>
        <p:spPr>
          <a:xfrm>
            <a:off x="1097280" y="1845734"/>
            <a:ext cx="8381257" cy="4023360"/>
          </a:xfrm>
        </p:spPr>
        <p:txBody>
          <a:bodyPr>
            <a:normAutofit/>
          </a:bodyPr>
          <a:lstStyle/>
          <a:p>
            <a:r>
              <a:rPr lang="en-US" dirty="0"/>
              <a:t>This material is based upon work that is supported by:</a:t>
            </a:r>
          </a:p>
          <a:p>
            <a:r>
              <a:rPr lang="en-US" dirty="0"/>
              <a:t>National Institute of Food and Agriculture, </a:t>
            </a:r>
            <a:r>
              <a:rPr lang="en-US" b="1" dirty="0"/>
              <a:t>U.S. Department of Agriculture </a:t>
            </a:r>
            <a:r>
              <a:rPr lang="en-US" dirty="0"/>
              <a:t>under award number 2023-68016-39403 </a:t>
            </a:r>
          </a:p>
          <a:p>
            <a:r>
              <a:rPr lang="en-US" b="1" dirty="0"/>
              <a:t>Cotton Incorporated </a:t>
            </a:r>
            <a:r>
              <a:rPr lang="en-US" dirty="0"/>
              <a:t>through Agreement 18-475 “Economics of Whole-farm Swarm-Bots for Cotton Production in the US”</a:t>
            </a:r>
          </a:p>
        </p:txBody>
      </p:sp>
      <p:pic>
        <p:nvPicPr>
          <p:cNvPr id="1026" name="Picture 2" descr="Cotton Incorporated">
            <a:extLst>
              <a:ext uri="{FF2B5EF4-FFF2-40B4-BE49-F238E27FC236}">
                <a16:creationId xmlns:a16="http://schemas.microsoft.com/office/drawing/2014/main" id="{C85BDF99-CB1A-A7B2-4CF5-A2218B7079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7147" y="5106465"/>
            <a:ext cx="2539024" cy="71245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C9918B8-2663-7D76-6D3C-3DAD76FFC1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083" y="4375149"/>
            <a:ext cx="2539362" cy="10875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A56638D-8CC5-AC16-4DCD-6E28B2566578}"/>
              </a:ext>
            </a:extLst>
          </p:cNvPr>
          <p:cNvSpPr txBox="1"/>
          <p:nvPr/>
        </p:nvSpPr>
        <p:spPr>
          <a:xfrm>
            <a:off x="652082" y="5499762"/>
            <a:ext cx="2413089" cy="369332"/>
          </a:xfrm>
          <a:prstGeom prst="rect">
            <a:avLst/>
          </a:prstGeom>
          <a:noFill/>
        </p:spPr>
        <p:txBody>
          <a:bodyPr wrap="square">
            <a:spAutoFit/>
          </a:bodyPr>
          <a:lstStyle/>
          <a:p>
            <a:r>
              <a:rPr lang="en-US" dirty="0">
                <a:solidFill>
                  <a:srgbClr val="4BA744"/>
                </a:solidFill>
                <a:latin typeface="Aptos ExtraBold" panose="020F0502020204030204" pitchFamily="34" charset="0"/>
                <a:cs typeface="Aharoni" panose="02010803020104030203" pitchFamily="2" charset="-79"/>
              </a:rPr>
              <a:t>https://4dfarm.org</a:t>
            </a:r>
          </a:p>
        </p:txBody>
      </p:sp>
      <p:pic>
        <p:nvPicPr>
          <p:cNvPr id="1028" name="Picture 4">
            <a:extLst>
              <a:ext uri="{FF2B5EF4-FFF2-40B4-BE49-F238E27FC236}">
                <a16:creationId xmlns:a16="http://schemas.microsoft.com/office/drawing/2014/main" id="{9C42E513-EDDE-A472-5C41-8BEA27531A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9326" y="1797254"/>
            <a:ext cx="2699339" cy="4047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2035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
          <p:cNvSpPr txBox="1">
            <a:spLocks noGrp="1"/>
          </p:cNvSpPr>
          <p:nvPr>
            <p:ph type="title"/>
          </p:nvPr>
        </p:nvSpPr>
        <p:spPr>
          <a:xfrm>
            <a:off x="812919" y="999149"/>
            <a:ext cx="9151200" cy="68292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4000" dirty="0">
                <a:solidFill>
                  <a:schemeClr val="tx1"/>
                </a:solidFill>
                <a:ea typeface="Arial"/>
                <a:cs typeface="Arial"/>
                <a:sym typeface="Arial"/>
              </a:rPr>
              <a:t>PROSWIFT Act - Overview</a:t>
            </a:r>
            <a:endParaRPr sz="4000" dirty="0">
              <a:solidFill>
                <a:schemeClr val="tx1"/>
              </a:solidFill>
              <a:ea typeface="Arial"/>
              <a:cs typeface="Arial"/>
              <a:sym typeface="Arial"/>
            </a:endParaRPr>
          </a:p>
        </p:txBody>
      </p:sp>
      <p:sp>
        <p:nvSpPr>
          <p:cNvPr id="224" name="Google Shape;224;p2"/>
          <p:cNvSpPr txBox="1">
            <a:spLocks noGrp="1"/>
          </p:cNvSpPr>
          <p:nvPr>
            <p:ph type="body" idx="1"/>
          </p:nvPr>
        </p:nvSpPr>
        <p:spPr>
          <a:xfrm>
            <a:off x="695624" y="1819880"/>
            <a:ext cx="11332686" cy="4112569"/>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90000"/>
              </a:lnSpc>
              <a:spcBef>
                <a:spcPts val="0"/>
              </a:spcBef>
              <a:spcAft>
                <a:spcPts val="0"/>
              </a:spcAft>
              <a:buNone/>
            </a:pPr>
            <a:r>
              <a:rPr lang="en-US" sz="4098" b="1" u="sng" dirty="0"/>
              <a:t>Basic Elements</a:t>
            </a:r>
            <a:endParaRPr sz="4098" b="1" u="sng" dirty="0"/>
          </a:p>
          <a:p>
            <a:pPr marL="609600" lvl="0" indent="-442436" algn="l" rtl="0">
              <a:lnSpc>
                <a:spcPct val="90000"/>
              </a:lnSpc>
              <a:spcBef>
                <a:spcPts val="500"/>
              </a:spcBef>
              <a:spcAft>
                <a:spcPts val="0"/>
              </a:spcAft>
              <a:buSzPct val="68953"/>
              <a:buChar char="●"/>
            </a:pPr>
            <a:r>
              <a:rPr lang="en-US" sz="3698" dirty="0"/>
              <a:t>60601  Space weather</a:t>
            </a:r>
            <a:endParaRPr sz="3698" dirty="0"/>
          </a:p>
          <a:p>
            <a:pPr marL="1219200" lvl="1" indent="-431641" algn="l" rtl="0">
              <a:lnSpc>
                <a:spcPct val="90000"/>
              </a:lnSpc>
              <a:spcBef>
                <a:spcPts val="500"/>
              </a:spcBef>
              <a:spcAft>
                <a:spcPts val="0"/>
              </a:spcAft>
              <a:buClr>
                <a:schemeClr val="dk1"/>
              </a:buClr>
              <a:buSzPct val="71252"/>
              <a:buChar char="○"/>
            </a:pPr>
            <a:r>
              <a:rPr lang="en-US" sz="3298" dirty="0"/>
              <a:t>Role of Federal Agencies</a:t>
            </a:r>
            <a:endParaRPr sz="3298" dirty="0"/>
          </a:p>
          <a:p>
            <a:pPr marL="1219200" lvl="1" indent="-431641" algn="l" rtl="0">
              <a:lnSpc>
                <a:spcPct val="90000"/>
              </a:lnSpc>
              <a:spcBef>
                <a:spcPts val="500"/>
              </a:spcBef>
              <a:spcAft>
                <a:spcPts val="0"/>
              </a:spcAft>
              <a:buClr>
                <a:schemeClr val="dk1"/>
              </a:buClr>
              <a:buSzPct val="71252"/>
              <a:buChar char="○"/>
            </a:pPr>
            <a:r>
              <a:rPr lang="en-US" sz="3298" dirty="0"/>
              <a:t>Interagency Working Group (SWORM)</a:t>
            </a:r>
            <a:endParaRPr sz="3298" dirty="0"/>
          </a:p>
          <a:p>
            <a:pPr marL="1219200" lvl="1" indent="-431641" algn="l" rtl="0">
              <a:lnSpc>
                <a:spcPct val="90000"/>
              </a:lnSpc>
              <a:spcBef>
                <a:spcPts val="500"/>
              </a:spcBef>
              <a:spcAft>
                <a:spcPts val="0"/>
              </a:spcAft>
              <a:buClr>
                <a:schemeClr val="dk1"/>
              </a:buClr>
              <a:buSzPct val="71252"/>
              <a:buChar char="○"/>
            </a:pPr>
            <a:r>
              <a:rPr lang="en-US" sz="3298" b="1" dirty="0">
                <a:highlight>
                  <a:srgbClr val="FFFF00"/>
                </a:highlight>
              </a:rPr>
              <a:t>Space Weather Advisory Group (SWAG)</a:t>
            </a:r>
            <a:endParaRPr sz="3298" b="1" dirty="0"/>
          </a:p>
          <a:p>
            <a:pPr marL="609600" lvl="0" indent="-442436" algn="l" rtl="0">
              <a:lnSpc>
                <a:spcPct val="90000"/>
              </a:lnSpc>
              <a:spcBef>
                <a:spcPts val="500"/>
              </a:spcBef>
              <a:spcAft>
                <a:spcPts val="0"/>
              </a:spcAft>
              <a:buClr>
                <a:schemeClr val="dk1"/>
              </a:buClr>
              <a:buSzPct val="68953"/>
              <a:buChar char="●"/>
            </a:pPr>
            <a:r>
              <a:rPr lang="en-US" sz="3698" dirty="0"/>
              <a:t>60602  Integrated strategy</a:t>
            </a:r>
            <a:endParaRPr sz="3698" dirty="0"/>
          </a:p>
          <a:p>
            <a:pPr marL="609600" lvl="0" indent="-442436" algn="l" rtl="0">
              <a:lnSpc>
                <a:spcPct val="90000"/>
              </a:lnSpc>
              <a:spcBef>
                <a:spcPts val="500"/>
              </a:spcBef>
              <a:spcAft>
                <a:spcPts val="0"/>
              </a:spcAft>
              <a:buClr>
                <a:schemeClr val="dk1"/>
              </a:buClr>
              <a:buSzPct val="68953"/>
              <a:buChar char="●"/>
            </a:pPr>
            <a:r>
              <a:rPr lang="en-US" sz="3698" dirty="0"/>
              <a:t>60603  Sustaining and advancing critical observations</a:t>
            </a:r>
            <a:endParaRPr sz="3698" dirty="0"/>
          </a:p>
          <a:p>
            <a:pPr marL="609600" lvl="0" indent="-442436" algn="l" rtl="0">
              <a:lnSpc>
                <a:spcPct val="90000"/>
              </a:lnSpc>
              <a:spcBef>
                <a:spcPts val="500"/>
              </a:spcBef>
              <a:spcAft>
                <a:spcPts val="0"/>
              </a:spcAft>
              <a:buClr>
                <a:schemeClr val="dk1"/>
              </a:buClr>
              <a:buSzPct val="68953"/>
              <a:buChar char="●"/>
            </a:pPr>
            <a:r>
              <a:rPr lang="en-US" sz="3698" dirty="0"/>
              <a:t>60604  Research activities</a:t>
            </a:r>
            <a:endParaRPr sz="3698" dirty="0"/>
          </a:p>
          <a:p>
            <a:pPr marL="609600" lvl="0" indent="-442436" algn="l" rtl="0">
              <a:lnSpc>
                <a:spcPct val="90000"/>
              </a:lnSpc>
              <a:spcBef>
                <a:spcPts val="500"/>
              </a:spcBef>
              <a:spcAft>
                <a:spcPts val="0"/>
              </a:spcAft>
              <a:buClr>
                <a:schemeClr val="dk1"/>
              </a:buClr>
              <a:buSzPct val="68953"/>
              <a:buChar char="●"/>
            </a:pPr>
            <a:r>
              <a:rPr lang="en-US" sz="3698" dirty="0"/>
              <a:t>60605  Space weather data</a:t>
            </a:r>
            <a:endParaRPr sz="3698" dirty="0"/>
          </a:p>
          <a:p>
            <a:pPr marL="609600" lvl="0" indent="-442436" algn="l" rtl="0">
              <a:lnSpc>
                <a:spcPct val="90000"/>
              </a:lnSpc>
              <a:spcBef>
                <a:spcPts val="500"/>
              </a:spcBef>
              <a:spcAft>
                <a:spcPts val="0"/>
              </a:spcAft>
              <a:buClr>
                <a:schemeClr val="dk1"/>
              </a:buClr>
              <a:buSzPct val="68953"/>
              <a:buChar char="●"/>
            </a:pPr>
            <a:r>
              <a:rPr lang="en-US" sz="3698" dirty="0">
                <a:highlight>
                  <a:srgbClr val="FFFF00"/>
                </a:highlight>
              </a:rPr>
              <a:t>60606  Knowledge transfer and information exchange (NASEM Roundtable)</a:t>
            </a:r>
            <a:endParaRPr sz="3698" dirty="0">
              <a:highlight>
                <a:srgbClr val="FFFF00"/>
              </a:highlight>
            </a:endParaRPr>
          </a:p>
          <a:p>
            <a:pPr marL="609600" lvl="0" indent="-442436" algn="l" rtl="0">
              <a:lnSpc>
                <a:spcPct val="90000"/>
              </a:lnSpc>
              <a:spcBef>
                <a:spcPts val="500"/>
              </a:spcBef>
              <a:spcAft>
                <a:spcPts val="0"/>
              </a:spcAft>
              <a:buClr>
                <a:schemeClr val="dk1"/>
              </a:buClr>
              <a:buSzPct val="68953"/>
              <a:buChar char="●"/>
            </a:pPr>
            <a:r>
              <a:rPr lang="en-US" sz="3698" dirty="0"/>
              <a:t>60607  Pilot program commercial sector</a:t>
            </a:r>
            <a:endParaRPr sz="3698" dirty="0"/>
          </a:p>
          <a:p>
            <a:pPr marL="609600" lvl="0" indent="-442436" algn="l" rtl="0">
              <a:lnSpc>
                <a:spcPct val="90000"/>
              </a:lnSpc>
              <a:spcBef>
                <a:spcPts val="500"/>
              </a:spcBef>
              <a:spcAft>
                <a:spcPts val="0"/>
              </a:spcAft>
              <a:buClr>
                <a:schemeClr val="dk1"/>
              </a:buClr>
              <a:buSzPct val="68953"/>
              <a:buChar char="●"/>
            </a:pPr>
            <a:r>
              <a:rPr lang="en-US" sz="3698" dirty="0"/>
              <a:t>60608  Benchmarks</a:t>
            </a:r>
            <a:endParaRPr sz="3698" dirty="0"/>
          </a:p>
          <a:p>
            <a:pPr marL="685800" lvl="1" indent="-87630" algn="l" rtl="0">
              <a:lnSpc>
                <a:spcPct val="90000"/>
              </a:lnSpc>
              <a:spcBef>
                <a:spcPts val="500"/>
              </a:spcBef>
              <a:spcAft>
                <a:spcPts val="0"/>
              </a:spcAft>
              <a:buClr>
                <a:schemeClr val="dk1"/>
              </a:buClr>
              <a:buSzPct val="100000"/>
              <a:buNone/>
            </a:pPr>
            <a:endParaRPr dirty="0"/>
          </a:p>
        </p:txBody>
      </p:sp>
      <p:sp>
        <p:nvSpPr>
          <p:cNvPr id="225" name="Google Shape;225;p2"/>
          <p:cNvSpPr txBox="1">
            <a:spLocks noGrp="1"/>
          </p:cNvSpPr>
          <p:nvPr>
            <p:ph type="sldNum" idx="12"/>
          </p:nvPr>
        </p:nvSpPr>
        <p:spPr>
          <a:xfrm>
            <a:off x="11296610" y="6217623"/>
            <a:ext cx="731700" cy="524700"/>
          </a:xfrm>
          <a:prstGeom prst="rect">
            <a:avLst/>
          </a:prstGeom>
        </p:spPr>
        <p:txBody>
          <a:bodyPr spcFirstLastPara="1" wrap="square" lIns="121900" tIns="121900" rIns="121900" bIns="121900"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cfa7f96ee3_2_9"/>
          <p:cNvSpPr txBox="1"/>
          <p:nvPr/>
        </p:nvSpPr>
        <p:spPr>
          <a:xfrm>
            <a:off x="890061" y="756791"/>
            <a:ext cx="11373900" cy="80018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000" b="1" dirty="0">
                <a:latin typeface="Georgia" panose="02040502050405020303" pitchFamily="18" charset="0"/>
              </a:rPr>
              <a:t>PROSWIFT Act - SWAG</a:t>
            </a:r>
            <a:endParaRPr sz="1400" b="1" dirty="0">
              <a:latin typeface="Georgia" panose="02040502050405020303" pitchFamily="18" charset="0"/>
              <a:ea typeface="Calibri"/>
              <a:cs typeface="Calibri"/>
              <a:sym typeface="Calibri"/>
            </a:endParaRPr>
          </a:p>
        </p:txBody>
      </p:sp>
      <p:sp>
        <p:nvSpPr>
          <p:cNvPr id="195" name="Google Shape;195;gcfa7f96ee3_2_9"/>
          <p:cNvSpPr txBox="1">
            <a:spLocks noGrp="1"/>
          </p:cNvSpPr>
          <p:nvPr>
            <p:ph type="sldNum" idx="12"/>
          </p:nvPr>
        </p:nvSpPr>
        <p:spPr>
          <a:xfrm>
            <a:off x="11296610" y="6217623"/>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18</a:t>
            </a:fld>
            <a:endParaRPr/>
          </a:p>
        </p:txBody>
      </p:sp>
      <p:sp>
        <p:nvSpPr>
          <p:cNvPr id="8" name="TextBox 7">
            <a:extLst>
              <a:ext uri="{FF2B5EF4-FFF2-40B4-BE49-F238E27FC236}">
                <a16:creationId xmlns:a16="http://schemas.microsoft.com/office/drawing/2014/main" id="{4F69EA06-9E53-4E7C-B59F-88DC09579B03}"/>
              </a:ext>
            </a:extLst>
          </p:cNvPr>
          <p:cNvSpPr txBox="1"/>
          <p:nvPr/>
        </p:nvSpPr>
        <p:spPr>
          <a:xfrm>
            <a:off x="410223" y="1768978"/>
            <a:ext cx="11548345" cy="5698996"/>
          </a:xfrm>
          <a:prstGeom prst="rect">
            <a:avLst/>
          </a:prstGeom>
          <a:noFill/>
        </p:spPr>
        <p:txBody>
          <a:bodyPr wrap="square">
            <a:spAutoFit/>
          </a:bodyPr>
          <a:lstStyle/>
          <a:p>
            <a:r>
              <a:rPr lang="en-US" sz="2000" dirty="0">
                <a:latin typeface="Georgia" panose="02040502050405020303" pitchFamily="18" charset="0"/>
                <a:cs typeface="Calibri" panose="020F0502020204030204" pitchFamily="34" charset="0"/>
              </a:rPr>
              <a:t>ESTABLISHMENT - The NOAA Administrator, in consultation with other relevant Federal agencies, shall establish a Space Weather Advisory Group (SWAG) for the purposes of receiving advice from the </a:t>
            </a:r>
            <a:r>
              <a:rPr lang="en-US" sz="2000" b="1" dirty="0">
                <a:latin typeface="Georgia" panose="02040502050405020303" pitchFamily="18" charset="0"/>
                <a:cs typeface="Calibri" panose="020F0502020204030204" pitchFamily="34" charset="0"/>
              </a:rPr>
              <a:t>academic</a:t>
            </a:r>
            <a:r>
              <a:rPr lang="en-US" sz="2000" dirty="0">
                <a:latin typeface="Georgia" panose="02040502050405020303" pitchFamily="18" charset="0"/>
                <a:cs typeface="Calibri" panose="020F0502020204030204" pitchFamily="34" charset="0"/>
              </a:rPr>
              <a:t> community, the </a:t>
            </a:r>
            <a:r>
              <a:rPr lang="en-US" sz="2000" b="1" dirty="0">
                <a:latin typeface="Georgia" panose="02040502050405020303" pitchFamily="18" charset="0"/>
                <a:cs typeface="Calibri" panose="020F0502020204030204" pitchFamily="34" charset="0"/>
              </a:rPr>
              <a:t>commercial</a:t>
            </a:r>
            <a:r>
              <a:rPr lang="en-US" sz="2000" dirty="0">
                <a:latin typeface="Georgia" panose="02040502050405020303" pitchFamily="18" charset="0"/>
                <a:cs typeface="Calibri" panose="020F0502020204030204" pitchFamily="34" charset="0"/>
              </a:rPr>
              <a:t> space weather sector, and space weather </a:t>
            </a:r>
            <a:r>
              <a:rPr lang="en-US" sz="2000" b="1" dirty="0">
                <a:latin typeface="Georgia" panose="02040502050405020303" pitchFamily="18" charset="0"/>
                <a:cs typeface="Calibri" panose="020F0502020204030204" pitchFamily="34" charset="0"/>
              </a:rPr>
              <a:t>end users </a:t>
            </a:r>
            <a:r>
              <a:rPr lang="en-US" sz="2000" dirty="0">
                <a:latin typeface="Georgia" panose="02040502050405020303" pitchFamily="18" charset="0"/>
                <a:cs typeface="Calibri" panose="020F0502020204030204" pitchFamily="34" charset="0"/>
              </a:rPr>
              <a:t>that informs the interests and work of the White House interagency working group (Space Weather Operations, Research, and Mitigation Committee – </a:t>
            </a:r>
            <a:r>
              <a:rPr lang="en-US" sz="2000" dirty="0" err="1">
                <a:latin typeface="Georgia" panose="02040502050405020303" pitchFamily="18" charset="0"/>
                <a:cs typeface="Calibri" panose="020F0502020204030204" pitchFamily="34" charset="0"/>
              </a:rPr>
              <a:t>SWORM</a:t>
            </a:r>
            <a:r>
              <a:rPr lang="en-US" sz="2000" dirty="0">
                <a:latin typeface="Georgia" panose="02040502050405020303" pitchFamily="18" charset="0"/>
                <a:cs typeface="Calibri" panose="020F0502020204030204" pitchFamily="34" charset="0"/>
              </a:rPr>
              <a:t>). </a:t>
            </a:r>
          </a:p>
          <a:p>
            <a:endParaRPr lang="en-US" sz="2000" dirty="0">
              <a:solidFill>
                <a:schemeClr val="dk1"/>
              </a:solidFill>
              <a:latin typeface="Georgia" panose="02040502050405020303" pitchFamily="18" charset="0"/>
              <a:cs typeface="Calibri" panose="020F0502020204030204" pitchFamily="34" charset="0"/>
            </a:endParaRPr>
          </a:p>
          <a:p>
            <a:r>
              <a:rPr lang="en-US" sz="2000" dirty="0">
                <a:latin typeface="Georgia" panose="02040502050405020303" pitchFamily="18" charset="0"/>
              </a:rPr>
              <a:t>Conduct a </a:t>
            </a:r>
            <a:r>
              <a:rPr lang="en-US" sz="2000" u="sng" dirty="0">
                <a:latin typeface="Georgia" panose="02040502050405020303" pitchFamily="18" charset="0"/>
              </a:rPr>
              <a:t>comprehensive </a:t>
            </a:r>
            <a:r>
              <a:rPr lang="en-US" sz="2000" dirty="0">
                <a:latin typeface="Georgia" panose="02040502050405020303" pitchFamily="18" charset="0"/>
              </a:rPr>
              <a:t>user needs </a:t>
            </a:r>
            <a:r>
              <a:rPr lang="en-US" sz="2000" u="sng" dirty="0">
                <a:latin typeface="Georgia" panose="02040502050405020303" pitchFamily="18" charset="0"/>
              </a:rPr>
              <a:t>survey</a:t>
            </a:r>
            <a:r>
              <a:rPr lang="en-US" sz="2000" dirty="0">
                <a:latin typeface="Georgia" panose="02040502050405020303" pitchFamily="18" charset="0"/>
              </a:rPr>
              <a:t> to identify:</a:t>
            </a:r>
          </a:p>
          <a:p>
            <a:pPr marL="749808" lvl="1" indent="-457200">
              <a:spcBef>
                <a:spcPts val="0"/>
              </a:spcBef>
              <a:spcAft>
                <a:spcPts val="0"/>
              </a:spcAft>
              <a:buFont typeface="Arial" panose="020B0604020202020204" pitchFamily="34" charset="0"/>
              <a:buChar char="•"/>
            </a:pPr>
            <a:r>
              <a:rPr lang="en-US" sz="2000" dirty="0">
                <a:latin typeface="Georgia" panose="02040502050405020303" pitchFamily="18" charset="0"/>
              </a:rPr>
              <a:t>space weather research </a:t>
            </a:r>
          </a:p>
          <a:p>
            <a:pPr marL="749808" lvl="1" indent="-457200">
              <a:spcBef>
                <a:spcPts val="0"/>
              </a:spcBef>
              <a:spcAft>
                <a:spcPts val="0"/>
              </a:spcAft>
              <a:buFont typeface="Arial" panose="020B0604020202020204" pitchFamily="34" charset="0"/>
              <a:buChar char="•"/>
            </a:pPr>
            <a:r>
              <a:rPr lang="en-US" sz="2000" dirty="0">
                <a:latin typeface="Georgia" panose="02040502050405020303" pitchFamily="18" charset="0"/>
              </a:rPr>
              <a:t>observations</a:t>
            </a:r>
          </a:p>
          <a:p>
            <a:pPr marL="749808" lvl="1" indent="-457200">
              <a:spcBef>
                <a:spcPts val="0"/>
              </a:spcBef>
              <a:spcAft>
                <a:spcPts val="0"/>
              </a:spcAft>
              <a:buFont typeface="Arial" panose="020B0604020202020204" pitchFamily="34" charset="0"/>
              <a:buChar char="•"/>
            </a:pPr>
            <a:r>
              <a:rPr lang="en-US" sz="2000" dirty="0">
                <a:latin typeface="Georgia" panose="02040502050405020303" pitchFamily="18" charset="0"/>
              </a:rPr>
              <a:t>forecasting</a:t>
            </a:r>
          </a:p>
          <a:p>
            <a:pPr marL="749808" lvl="1" indent="-457200">
              <a:spcBef>
                <a:spcPts val="0"/>
              </a:spcBef>
              <a:spcAft>
                <a:spcPts val="0"/>
              </a:spcAft>
              <a:buFont typeface="Arial" panose="020B0604020202020204" pitchFamily="34" charset="0"/>
              <a:buChar char="•"/>
            </a:pPr>
            <a:r>
              <a:rPr lang="en-US" sz="2000" dirty="0">
                <a:latin typeface="Georgia" panose="02040502050405020303" pitchFamily="18" charset="0"/>
              </a:rPr>
              <a:t>prediction</a:t>
            </a:r>
          </a:p>
          <a:p>
            <a:pPr marL="749808" lvl="1" indent="-457200">
              <a:spcBef>
                <a:spcPts val="0"/>
              </a:spcBef>
              <a:spcAft>
                <a:spcPts val="0"/>
              </a:spcAft>
              <a:buFont typeface="Arial" panose="020B0604020202020204" pitchFamily="34" charset="0"/>
              <a:buChar char="•"/>
            </a:pPr>
            <a:r>
              <a:rPr lang="en-US" sz="2000" dirty="0">
                <a:latin typeface="Georgia" panose="02040502050405020303" pitchFamily="18" charset="0"/>
              </a:rPr>
              <a:t>modeling advances required to improve space weather products</a:t>
            </a:r>
          </a:p>
          <a:p>
            <a:pPr marL="914400" lvl="0" indent="0" algn="l" rtl="0">
              <a:lnSpc>
                <a:spcPct val="90000"/>
              </a:lnSpc>
              <a:spcBef>
                <a:spcPts val="500"/>
              </a:spcBef>
              <a:spcAft>
                <a:spcPts val="0"/>
              </a:spcAft>
              <a:buNone/>
            </a:pPr>
            <a:endParaRPr lang="en-US" sz="2000" dirty="0">
              <a:latin typeface="Georgia" panose="02040502050405020303" pitchFamily="18" charset="0"/>
            </a:endParaRPr>
          </a:p>
          <a:p>
            <a:pPr marL="0" lvl="0" indent="0" algn="l" rtl="0">
              <a:lnSpc>
                <a:spcPct val="90000"/>
              </a:lnSpc>
              <a:spcBef>
                <a:spcPts val="500"/>
              </a:spcBef>
              <a:spcAft>
                <a:spcPts val="0"/>
              </a:spcAft>
              <a:buNone/>
            </a:pPr>
            <a:endParaRPr lang="en-US" sz="2000" dirty="0">
              <a:latin typeface="Georgia" panose="02040502050405020303" pitchFamily="18" charset="0"/>
            </a:endParaRPr>
          </a:p>
          <a:p>
            <a:endParaRPr lang="en-US" sz="2000" dirty="0">
              <a:latin typeface="Georgia" panose="02040502050405020303" pitchFamily="18" charset="0"/>
            </a:endParaRPr>
          </a:p>
          <a:p>
            <a:endParaRPr lang="en-US" sz="2000" dirty="0">
              <a:latin typeface="Georgia" panose="02040502050405020303" pitchFamily="18" charset="0"/>
            </a:endParaRPr>
          </a:p>
          <a:p>
            <a:endParaRPr lang="en-US" sz="2000" dirty="0">
              <a:latin typeface="Georgia" panose="02040502050405020303" pitchFamily="18" charset="0"/>
              <a:cs typeface="Calibri" panose="020F0502020204030204" pitchFamily="34" charset="0"/>
            </a:endParaRPr>
          </a:p>
          <a:p>
            <a:r>
              <a:rPr lang="en-US" sz="2000" dirty="0">
                <a:latin typeface="Georgia" panose="02040502050405020303" pitchFamily="18" charset="0"/>
                <a:cs typeface="Calibri" panose="020F0502020204030204" pitchFamily="34" charset="0"/>
              </a:rPr>
              <a:t> </a:t>
            </a:r>
          </a:p>
        </p:txBody>
      </p:sp>
    </p:spTree>
    <p:extLst>
      <p:ext uri="{BB962C8B-B14F-4D97-AF65-F5344CB8AC3E}">
        <p14:creationId xmlns:p14="http://schemas.microsoft.com/office/powerpoint/2010/main" val="1106203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g2a48f83fdae_0_160"/>
          <p:cNvSpPr txBox="1">
            <a:spLocks noGrp="1"/>
          </p:cNvSpPr>
          <p:nvPr>
            <p:ph type="title"/>
          </p:nvPr>
        </p:nvSpPr>
        <p:spPr>
          <a:xfrm>
            <a:off x="726997" y="839832"/>
            <a:ext cx="9644100" cy="7635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US" sz="4000" dirty="0">
                <a:solidFill>
                  <a:schemeClr val="tx1"/>
                </a:solidFill>
                <a:latin typeface="Georgia" panose="02040502050405020303" pitchFamily="18" charset="0"/>
              </a:rPr>
              <a:t>GNSS Sector user survey by SWAG</a:t>
            </a:r>
            <a:endParaRPr sz="4000" dirty="0">
              <a:solidFill>
                <a:schemeClr val="tx1"/>
              </a:solidFill>
              <a:latin typeface="Georgia" panose="02040502050405020303" pitchFamily="18" charset="0"/>
            </a:endParaRPr>
          </a:p>
        </p:txBody>
      </p:sp>
      <p:sp>
        <p:nvSpPr>
          <p:cNvPr id="413" name="Google Shape;413;g2a48f83fdae_0_160"/>
          <p:cNvSpPr txBox="1">
            <a:spLocks noGrp="1"/>
          </p:cNvSpPr>
          <p:nvPr>
            <p:ph type="body" idx="1"/>
          </p:nvPr>
        </p:nvSpPr>
        <p:spPr>
          <a:xfrm>
            <a:off x="415600" y="1730669"/>
            <a:ext cx="11776500" cy="4148254"/>
          </a:xfrm>
          <a:prstGeom prst="rect">
            <a:avLst/>
          </a:prstGeom>
        </p:spPr>
        <p:txBody>
          <a:bodyPr spcFirstLastPara="1" wrap="square" lIns="121900" tIns="121900" rIns="121900" bIns="121900" anchor="t" anchorCtr="0">
            <a:noAutofit/>
          </a:bodyPr>
          <a:lstStyle/>
          <a:p>
            <a:pPr marL="0" lvl="0" indent="0" algn="l" rtl="0">
              <a:lnSpc>
                <a:spcPct val="100000"/>
              </a:lnSpc>
              <a:spcBef>
                <a:spcPts val="0"/>
              </a:spcBef>
              <a:spcAft>
                <a:spcPts val="0"/>
              </a:spcAft>
              <a:buNone/>
            </a:pPr>
            <a:r>
              <a:rPr lang="en-US" sz="1800" b="1" dirty="0">
                <a:solidFill>
                  <a:schemeClr val="dk1"/>
                </a:solidFill>
                <a:latin typeface="Georgia" panose="02040502050405020303" pitchFamily="18" charset="0"/>
                <a:ea typeface="Arial"/>
                <a:cs typeface="Arial"/>
                <a:sym typeface="Arial"/>
              </a:rPr>
              <a:t>Overall goals: </a:t>
            </a:r>
            <a:endParaRPr sz="1800" b="1" dirty="0">
              <a:solidFill>
                <a:schemeClr val="dk1"/>
              </a:solidFill>
              <a:latin typeface="Georgia" panose="02040502050405020303" pitchFamily="18" charset="0"/>
              <a:ea typeface="Arial"/>
              <a:cs typeface="Arial"/>
              <a:sym typeface="Arial"/>
            </a:endParaRPr>
          </a:p>
          <a:p>
            <a:pPr marL="457200" lvl="0" indent="-374650" algn="l" rtl="0">
              <a:lnSpc>
                <a:spcPct val="100000"/>
              </a:lnSpc>
              <a:spcBef>
                <a:spcPts val="0"/>
              </a:spcBef>
              <a:spcAft>
                <a:spcPts val="0"/>
              </a:spcAft>
              <a:buClr>
                <a:schemeClr val="dk1"/>
              </a:buClr>
              <a:buSzPts val="2300"/>
              <a:buFont typeface="Arial"/>
              <a:buAutoNum type="arabicPeriod"/>
            </a:pPr>
            <a:r>
              <a:rPr lang="en-US" sz="1800" dirty="0">
                <a:solidFill>
                  <a:schemeClr val="dk1"/>
                </a:solidFill>
                <a:latin typeface="Georgia" panose="02040502050405020303" pitchFamily="18" charset="0"/>
                <a:ea typeface="Arial"/>
                <a:cs typeface="Arial"/>
                <a:sym typeface="Arial"/>
              </a:rPr>
              <a:t>What is the GNSS degradation threshold considered to be an outage that adversely impacts a community?</a:t>
            </a:r>
            <a:endParaRPr sz="1800" dirty="0">
              <a:solidFill>
                <a:schemeClr val="dk1"/>
              </a:solidFill>
              <a:latin typeface="Georgia" panose="02040502050405020303" pitchFamily="18" charset="0"/>
              <a:ea typeface="Arial"/>
              <a:cs typeface="Arial"/>
              <a:sym typeface="Arial"/>
            </a:endParaRPr>
          </a:p>
          <a:p>
            <a:pPr marL="457200" lvl="0" indent="-374650" algn="l" rtl="0">
              <a:lnSpc>
                <a:spcPct val="100000"/>
              </a:lnSpc>
              <a:spcBef>
                <a:spcPts val="0"/>
              </a:spcBef>
              <a:spcAft>
                <a:spcPts val="0"/>
              </a:spcAft>
              <a:buClr>
                <a:schemeClr val="dk1"/>
              </a:buClr>
              <a:buSzPts val="2300"/>
              <a:buFont typeface="Arial"/>
              <a:buAutoNum type="arabicPeriod"/>
            </a:pPr>
            <a:r>
              <a:rPr lang="en-US" sz="1800" dirty="0">
                <a:solidFill>
                  <a:schemeClr val="dk1"/>
                </a:solidFill>
                <a:latin typeface="Georgia" panose="02040502050405020303" pitchFamily="18" charset="0"/>
                <a:ea typeface="Arial"/>
                <a:cs typeface="Arial"/>
                <a:sym typeface="Arial"/>
              </a:rPr>
              <a:t>Can space weather events exceed that threshold? </a:t>
            </a:r>
            <a:endParaRPr sz="1800" dirty="0">
              <a:solidFill>
                <a:schemeClr val="dk1"/>
              </a:solidFill>
              <a:latin typeface="Georgia" panose="02040502050405020303" pitchFamily="18" charset="0"/>
              <a:ea typeface="Arial"/>
              <a:cs typeface="Arial"/>
              <a:sym typeface="Arial"/>
            </a:endParaRPr>
          </a:p>
          <a:p>
            <a:pPr marL="0" lvl="0" indent="0" algn="l" rtl="0">
              <a:lnSpc>
                <a:spcPct val="100000"/>
              </a:lnSpc>
              <a:spcBef>
                <a:spcPts val="0"/>
              </a:spcBef>
              <a:spcAft>
                <a:spcPts val="0"/>
              </a:spcAft>
              <a:buNone/>
            </a:pPr>
            <a:endParaRPr sz="1800" i="1" dirty="0">
              <a:solidFill>
                <a:schemeClr val="dk1"/>
              </a:solidFill>
              <a:latin typeface="Georgia" panose="02040502050405020303" pitchFamily="18" charset="0"/>
              <a:ea typeface="Arial"/>
              <a:cs typeface="Arial"/>
              <a:sym typeface="Arial"/>
            </a:endParaRPr>
          </a:p>
          <a:p>
            <a:pPr marL="0" lvl="0" indent="0" algn="l" rtl="0">
              <a:lnSpc>
                <a:spcPct val="100000"/>
              </a:lnSpc>
              <a:spcBef>
                <a:spcPts val="0"/>
              </a:spcBef>
              <a:spcAft>
                <a:spcPts val="0"/>
              </a:spcAft>
              <a:buNone/>
            </a:pPr>
            <a:r>
              <a:rPr lang="en-US" sz="1800" i="1" dirty="0">
                <a:solidFill>
                  <a:schemeClr val="dk1"/>
                </a:solidFill>
                <a:latin typeface="Georgia" panose="02040502050405020303" pitchFamily="18" charset="0"/>
                <a:ea typeface="Arial"/>
                <a:cs typeface="Arial"/>
                <a:sym typeface="Arial"/>
              </a:rPr>
              <a:t>Note: Equally important if space weather does or does not impact a community</a:t>
            </a:r>
            <a:endParaRPr sz="1800" i="1" dirty="0">
              <a:solidFill>
                <a:schemeClr val="dk1"/>
              </a:solidFill>
              <a:latin typeface="Georgia" panose="02040502050405020303" pitchFamily="18" charset="0"/>
              <a:ea typeface="Arial"/>
              <a:cs typeface="Arial"/>
              <a:sym typeface="Arial"/>
            </a:endParaRPr>
          </a:p>
          <a:p>
            <a:pPr marL="0" lvl="0" indent="0" algn="l" rtl="0">
              <a:spcBef>
                <a:spcPts val="0"/>
              </a:spcBef>
              <a:spcAft>
                <a:spcPts val="0"/>
              </a:spcAft>
              <a:buNone/>
            </a:pPr>
            <a:endParaRPr sz="1800" b="1" dirty="0">
              <a:solidFill>
                <a:schemeClr val="dk1"/>
              </a:solidFill>
              <a:latin typeface="Georgia" panose="02040502050405020303" pitchFamily="18" charset="0"/>
              <a:ea typeface="Arial"/>
              <a:cs typeface="Arial"/>
              <a:sym typeface="Arial"/>
            </a:endParaRPr>
          </a:p>
          <a:p>
            <a:pPr marL="0" lvl="0" indent="0" algn="l" rtl="0">
              <a:spcBef>
                <a:spcPts val="0"/>
              </a:spcBef>
              <a:spcAft>
                <a:spcPts val="0"/>
              </a:spcAft>
              <a:buNone/>
            </a:pPr>
            <a:r>
              <a:rPr lang="en-US" sz="1800" b="1" dirty="0">
                <a:solidFill>
                  <a:schemeClr val="dk1"/>
                </a:solidFill>
                <a:latin typeface="Georgia" panose="02040502050405020303" pitchFamily="18" charset="0"/>
                <a:ea typeface="Arial"/>
                <a:cs typeface="Arial"/>
                <a:sym typeface="Arial"/>
              </a:rPr>
              <a:t>Survey:</a:t>
            </a:r>
            <a:endParaRPr sz="1800" b="1" dirty="0">
              <a:solidFill>
                <a:schemeClr val="dk1"/>
              </a:solidFill>
              <a:latin typeface="Georgia" panose="02040502050405020303" pitchFamily="18" charset="0"/>
              <a:ea typeface="Arial"/>
              <a:cs typeface="Arial"/>
              <a:sym typeface="Arial"/>
            </a:endParaRPr>
          </a:p>
          <a:p>
            <a:pPr marL="457200" lvl="0" indent="-374650" algn="l" rtl="0">
              <a:lnSpc>
                <a:spcPct val="100000"/>
              </a:lnSpc>
              <a:spcBef>
                <a:spcPts val="0"/>
              </a:spcBef>
              <a:spcAft>
                <a:spcPts val="0"/>
              </a:spcAft>
              <a:buClr>
                <a:schemeClr val="dk1"/>
              </a:buClr>
              <a:buSzPts val="2300"/>
              <a:buFont typeface="Arial"/>
              <a:buChar char="●"/>
            </a:pPr>
            <a:r>
              <a:rPr lang="en-US" sz="1800" dirty="0">
                <a:solidFill>
                  <a:schemeClr val="dk1"/>
                </a:solidFill>
                <a:latin typeface="Georgia" panose="02040502050405020303" pitchFamily="18" charset="0"/>
                <a:ea typeface="Arial"/>
                <a:cs typeface="Arial"/>
                <a:sym typeface="Arial"/>
              </a:rPr>
              <a:t>Combination of individual in-depth key informant interviews and focus groups</a:t>
            </a:r>
            <a:endParaRPr sz="1800" dirty="0">
              <a:solidFill>
                <a:schemeClr val="dk1"/>
              </a:solidFill>
              <a:latin typeface="Georgia" panose="02040502050405020303" pitchFamily="18" charset="0"/>
              <a:ea typeface="Arial"/>
              <a:cs typeface="Arial"/>
              <a:sym typeface="Arial"/>
            </a:endParaRPr>
          </a:p>
          <a:p>
            <a:pPr marL="914400" lvl="1" indent="-361950" algn="l" rtl="0">
              <a:lnSpc>
                <a:spcPct val="100000"/>
              </a:lnSpc>
              <a:spcBef>
                <a:spcPts val="0"/>
              </a:spcBef>
              <a:spcAft>
                <a:spcPts val="0"/>
              </a:spcAft>
              <a:buClr>
                <a:schemeClr val="dk1"/>
              </a:buClr>
              <a:buSzPts val="2100"/>
              <a:buFont typeface="Arial"/>
              <a:buChar char="○"/>
            </a:pPr>
            <a:r>
              <a:rPr lang="en-US" dirty="0">
                <a:solidFill>
                  <a:schemeClr val="dk1"/>
                </a:solidFill>
                <a:latin typeface="Georgia" panose="02040502050405020303" pitchFamily="18" charset="0"/>
                <a:ea typeface="Arial"/>
                <a:cs typeface="Arial"/>
                <a:sym typeface="Arial"/>
              </a:rPr>
              <a:t>general perception of space weather impacts (focus groups) and specific susceptibility (key informants)  </a:t>
            </a:r>
            <a:endParaRPr dirty="0">
              <a:solidFill>
                <a:schemeClr val="dk1"/>
              </a:solidFill>
              <a:latin typeface="Georgia" panose="02040502050405020303" pitchFamily="18" charset="0"/>
              <a:ea typeface="Arial"/>
              <a:cs typeface="Arial"/>
              <a:sym typeface="Arial"/>
            </a:endParaRPr>
          </a:p>
          <a:p>
            <a:pPr marL="457200" lvl="0" indent="-374650" algn="l" rtl="0">
              <a:lnSpc>
                <a:spcPct val="100000"/>
              </a:lnSpc>
              <a:spcBef>
                <a:spcPts val="0"/>
              </a:spcBef>
              <a:spcAft>
                <a:spcPts val="0"/>
              </a:spcAft>
              <a:buClr>
                <a:schemeClr val="dk1"/>
              </a:buClr>
              <a:buSzPts val="2300"/>
              <a:buFont typeface="Arial"/>
              <a:buChar char="●"/>
            </a:pPr>
            <a:r>
              <a:rPr lang="en-US" sz="1800" dirty="0">
                <a:solidFill>
                  <a:schemeClr val="dk1"/>
                </a:solidFill>
                <a:latin typeface="Georgia" panose="02040502050405020303" pitchFamily="18" charset="0"/>
                <a:ea typeface="Arial"/>
                <a:cs typeface="Arial"/>
                <a:sym typeface="Arial"/>
              </a:rPr>
              <a:t>Survey questions are a combination of baseline and sector specific questions</a:t>
            </a:r>
            <a:endParaRPr sz="1800" dirty="0">
              <a:solidFill>
                <a:schemeClr val="dk1"/>
              </a:solidFill>
              <a:latin typeface="Georgia" panose="02040502050405020303" pitchFamily="18" charset="0"/>
              <a:ea typeface="Arial"/>
              <a:cs typeface="Arial"/>
              <a:sym typeface="Arial"/>
            </a:endParaRPr>
          </a:p>
          <a:p>
            <a:pPr marL="457200" lvl="0" indent="-387350" algn="l" rtl="0">
              <a:lnSpc>
                <a:spcPct val="100000"/>
              </a:lnSpc>
              <a:spcBef>
                <a:spcPts val="0"/>
              </a:spcBef>
              <a:spcAft>
                <a:spcPts val="0"/>
              </a:spcAft>
              <a:buClr>
                <a:schemeClr val="dk1"/>
              </a:buClr>
              <a:buSzPts val="2500"/>
              <a:buFont typeface="Arial"/>
              <a:buChar char="●"/>
            </a:pPr>
            <a:r>
              <a:rPr lang="en-US" sz="1800" dirty="0">
                <a:solidFill>
                  <a:schemeClr val="dk1"/>
                </a:solidFill>
                <a:latin typeface="Georgia" panose="02040502050405020303" pitchFamily="18" charset="0"/>
                <a:ea typeface="Arial"/>
                <a:cs typeface="Arial"/>
                <a:sym typeface="Arial"/>
              </a:rPr>
              <a:t>Participants may be a combination of advisors to end users (dealers and consultants) and technologists (developers/engineers)</a:t>
            </a:r>
          </a:p>
          <a:p>
            <a:pPr marL="914400" lvl="0" indent="0" algn="l" rtl="0">
              <a:lnSpc>
                <a:spcPct val="100000"/>
              </a:lnSpc>
              <a:spcBef>
                <a:spcPts val="0"/>
              </a:spcBef>
              <a:spcAft>
                <a:spcPts val="0"/>
              </a:spcAft>
              <a:buNone/>
            </a:pPr>
            <a:endParaRPr lang="en-US" sz="1800" dirty="0">
              <a:solidFill>
                <a:schemeClr val="dk1"/>
              </a:solidFill>
              <a:latin typeface="Georgia" panose="02040502050405020303" pitchFamily="18" charset="0"/>
              <a:ea typeface="Arial"/>
              <a:cs typeface="Arial"/>
              <a:sym typeface="Arial"/>
            </a:endParaRPr>
          </a:p>
          <a:p>
            <a:pPr marL="0" lvl="0" indent="0" algn="l" rtl="0">
              <a:lnSpc>
                <a:spcPct val="100000"/>
              </a:lnSpc>
              <a:spcBef>
                <a:spcPts val="0"/>
              </a:spcBef>
              <a:spcAft>
                <a:spcPts val="0"/>
              </a:spcAft>
              <a:buNone/>
            </a:pPr>
            <a:r>
              <a:rPr lang="en-US" sz="1800" b="1" i="1" dirty="0">
                <a:solidFill>
                  <a:schemeClr val="dk1"/>
                </a:solidFill>
                <a:latin typeface="Georgia" panose="02040502050405020303" pitchFamily="18" charset="0"/>
                <a:ea typeface="Arial"/>
                <a:cs typeface="Arial"/>
                <a:sym typeface="Arial"/>
              </a:rPr>
              <a:t>Other Suggestions?</a:t>
            </a:r>
          </a:p>
          <a:p>
            <a:pPr marL="0" lvl="0" indent="0" algn="l" rtl="0">
              <a:spcBef>
                <a:spcPts val="0"/>
              </a:spcBef>
              <a:spcAft>
                <a:spcPts val="0"/>
              </a:spcAft>
              <a:buNone/>
            </a:pPr>
            <a:endParaRPr sz="1800" dirty="0">
              <a:solidFill>
                <a:schemeClr val="dk1"/>
              </a:solidFill>
              <a:latin typeface="Georgia" panose="02040502050405020303" pitchFamily="18" charset="0"/>
            </a:endParaRPr>
          </a:p>
        </p:txBody>
      </p:sp>
    </p:spTree>
    <p:extLst>
      <p:ext uri="{BB962C8B-B14F-4D97-AF65-F5344CB8AC3E}">
        <p14:creationId xmlns:p14="http://schemas.microsoft.com/office/powerpoint/2010/main" val="1966887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71E46-0917-0F2A-7092-D95E49DA2C1B}"/>
              </a:ext>
            </a:extLst>
          </p:cNvPr>
          <p:cNvSpPr>
            <a:spLocks noGrp="1"/>
          </p:cNvSpPr>
          <p:nvPr>
            <p:ph type="title"/>
          </p:nvPr>
        </p:nvSpPr>
        <p:spPr/>
        <p:txBody>
          <a:bodyPr>
            <a:normAutofit/>
          </a:bodyPr>
          <a:lstStyle/>
          <a:p>
            <a:r>
              <a:rPr lang="en-US" sz="3600" dirty="0"/>
              <a:t>Because </a:t>
            </a:r>
            <a:r>
              <a:rPr lang="en-US" sz="3600" u="sng" dirty="0"/>
              <a:t>of</a:t>
            </a:r>
            <a:r>
              <a:rPr lang="en-US" sz="3600" dirty="0"/>
              <a:t> GNSS…</a:t>
            </a:r>
          </a:p>
        </p:txBody>
      </p:sp>
      <p:sp>
        <p:nvSpPr>
          <p:cNvPr id="4" name="Title 1">
            <a:extLst>
              <a:ext uri="{FF2B5EF4-FFF2-40B4-BE49-F238E27FC236}">
                <a16:creationId xmlns:a16="http://schemas.microsoft.com/office/drawing/2014/main" id="{58F57228-FC33-318B-8CFA-893883562FC6}"/>
              </a:ext>
            </a:extLst>
          </p:cNvPr>
          <p:cNvSpPr txBox="1">
            <a:spLocks/>
          </p:cNvSpPr>
          <p:nvPr/>
        </p:nvSpPr>
        <p:spPr>
          <a:xfrm>
            <a:off x="419100" y="723900"/>
            <a:ext cx="10540999" cy="965200"/>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Georgia" panose="02040502050405020303" pitchFamily="18" charset="0"/>
                <a:ea typeface="+mj-ea"/>
                <a:cs typeface="+mj-cs"/>
              </a:defRPr>
            </a:lvl1pPr>
          </a:lstStyle>
          <a:p>
            <a:endParaRPr lang="en-US" dirty="0"/>
          </a:p>
        </p:txBody>
      </p:sp>
      <p:pic>
        <p:nvPicPr>
          <p:cNvPr id="5" name="Content Placeholder 10">
            <a:extLst>
              <a:ext uri="{FF2B5EF4-FFF2-40B4-BE49-F238E27FC236}">
                <a16:creationId xmlns:a16="http://schemas.microsoft.com/office/drawing/2014/main" id="{0B6C90C2-8E1D-8F17-2812-FA93933A1C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33" y="2750948"/>
            <a:ext cx="4095733" cy="2300907"/>
          </a:xfrm>
          <a:prstGeom prst="rect">
            <a:avLst/>
          </a:prstGeom>
        </p:spPr>
      </p:pic>
      <p:pic>
        <p:nvPicPr>
          <p:cNvPr id="6" name="Picture 4" descr="95e_fillin_3">
            <a:extLst>
              <a:ext uri="{FF2B5EF4-FFF2-40B4-BE49-F238E27FC236}">
                <a16:creationId xmlns:a16="http://schemas.microsoft.com/office/drawing/2014/main" id="{62624645-0916-0708-FBC2-618BC4FADA6C}"/>
              </a:ext>
            </a:extLst>
          </p:cNvPr>
          <p:cNvPicPr>
            <a:picLocks noChangeAspect="1" noChangeArrowheads="1"/>
          </p:cNvPicPr>
          <p:nvPr/>
        </p:nvPicPr>
        <p:blipFill rotWithShape="1">
          <a:blip r:embed="rId3" cstate="print"/>
          <a:srcRect t="7679"/>
          <a:stretch/>
        </p:blipFill>
        <p:spPr bwMode="auto">
          <a:xfrm>
            <a:off x="4205960" y="2769966"/>
            <a:ext cx="3736090" cy="2300907"/>
          </a:xfrm>
          <a:prstGeom prst="rect">
            <a:avLst/>
          </a:prstGeom>
          <a:noFill/>
          <a:ln w="9525">
            <a:noFill/>
            <a:miter lim="800000"/>
            <a:headEnd/>
            <a:tailEnd/>
          </a:ln>
        </p:spPr>
      </p:pic>
      <p:pic>
        <p:nvPicPr>
          <p:cNvPr id="7" name="Picture 2" descr="Field image of DB88 48Row22 Planter">
            <a:extLst>
              <a:ext uri="{FF2B5EF4-FFF2-40B4-BE49-F238E27FC236}">
                <a16:creationId xmlns:a16="http://schemas.microsoft.com/office/drawing/2014/main" id="{683CD84C-4EFF-E3B1-0594-49364F7AA3B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12444" y="2785683"/>
            <a:ext cx="4067148" cy="228836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BA9F443-7D7F-6569-C849-BD0ACFE6D18B}"/>
              </a:ext>
            </a:extLst>
          </p:cNvPr>
          <p:cNvSpPr txBox="1"/>
          <p:nvPr/>
        </p:nvSpPr>
        <p:spPr>
          <a:xfrm>
            <a:off x="1589806" y="2177177"/>
            <a:ext cx="1111202" cy="584775"/>
          </a:xfrm>
          <a:prstGeom prst="rect">
            <a:avLst/>
          </a:prstGeom>
          <a:noFill/>
        </p:spPr>
        <p:txBody>
          <a:bodyPr wrap="none" rtlCol="0">
            <a:spAutoFit/>
          </a:bodyPr>
          <a:lstStyle/>
          <a:p>
            <a:r>
              <a:rPr lang="en-US" sz="3200" dirty="0"/>
              <a:t>1995 </a:t>
            </a:r>
          </a:p>
        </p:txBody>
      </p:sp>
      <p:sp>
        <p:nvSpPr>
          <p:cNvPr id="9" name="TextBox 8">
            <a:extLst>
              <a:ext uri="{FF2B5EF4-FFF2-40B4-BE49-F238E27FC236}">
                <a16:creationId xmlns:a16="http://schemas.microsoft.com/office/drawing/2014/main" id="{46AF0BEA-48A0-B049-E027-241FBF6ABCBE}"/>
              </a:ext>
            </a:extLst>
          </p:cNvPr>
          <p:cNvSpPr txBox="1"/>
          <p:nvPr/>
        </p:nvSpPr>
        <p:spPr>
          <a:xfrm>
            <a:off x="5460566" y="2179597"/>
            <a:ext cx="1111202" cy="584775"/>
          </a:xfrm>
          <a:prstGeom prst="rect">
            <a:avLst/>
          </a:prstGeom>
          <a:noFill/>
        </p:spPr>
        <p:txBody>
          <a:bodyPr wrap="none" rtlCol="0">
            <a:spAutoFit/>
          </a:bodyPr>
          <a:lstStyle/>
          <a:p>
            <a:r>
              <a:rPr lang="en-US" sz="3200" dirty="0"/>
              <a:t>2005 </a:t>
            </a:r>
          </a:p>
        </p:txBody>
      </p:sp>
      <p:sp>
        <p:nvSpPr>
          <p:cNvPr id="10" name="TextBox 9">
            <a:extLst>
              <a:ext uri="{FF2B5EF4-FFF2-40B4-BE49-F238E27FC236}">
                <a16:creationId xmlns:a16="http://schemas.microsoft.com/office/drawing/2014/main" id="{5A54E621-BC83-07BA-ACF0-11C3470556E0}"/>
              </a:ext>
            </a:extLst>
          </p:cNvPr>
          <p:cNvSpPr txBox="1"/>
          <p:nvPr/>
        </p:nvSpPr>
        <p:spPr>
          <a:xfrm>
            <a:off x="9556139" y="2174657"/>
            <a:ext cx="1111202" cy="584775"/>
          </a:xfrm>
          <a:prstGeom prst="rect">
            <a:avLst/>
          </a:prstGeom>
          <a:noFill/>
        </p:spPr>
        <p:txBody>
          <a:bodyPr wrap="none" rtlCol="0">
            <a:spAutoFit/>
          </a:bodyPr>
          <a:lstStyle/>
          <a:p>
            <a:r>
              <a:rPr lang="en-US" sz="3200" dirty="0"/>
              <a:t>2015 </a:t>
            </a:r>
          </a:p>
        </p:txBody>
      </p:sp>
      <p:sp>
        <p:nvSpPr>
          <p:cNvPr id="3" name="Oval 2">
            <a:extLst>
              <a:ext uri="{FF2B5EF4-FFF2-40B4-BE49-F238E27FC236}">
                <a16:creationId xmlns:a16="http://schemas.microsoft.com/office/drawing/2014/main" id="{2669A978-BEF0-3218-83C2-B784BF0BB587}"/>
              </a:ext>
            </a:extLst>
          </p:cNvPr>
          <p:cNvSpPr/>
          <p:nvPr/>
        </p:nvSpPr>
        <p:spPr>
          <a:xfrm>
            <a:off x="388361" y="3509555"/>
            <a:ext cx="2294709" cy="801188"/>
          </a:xfrm>
          <a:prstGeom prst="ellipse">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E2F86689-BC34-D03F-9B4D-2D8C73EC7117}"/>
              </a:ext>
            </a:extLst>
          </p:cNvPr>
          <p:cNvSpPr/>
          <p:nvPr/>
        </p:nvSpPr>
        <p:spPr>
          <a:xfrm>
            <a:off x="2683070" y="3011608"/>
            <a:ext cx="1452496" cy="532781"/>
          </a:xfrm>
          <a:prstGeom prst="ellipse">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232425CE-2681-C5CA-B681-A3661C02C982}"/>
              </a:ext>
            </a:extLst>
          </p:cNvPr>
          <p:cNvSpPr txBox="1"/>
          <p:nvPr/>
        </p:nvSpPr>
        <p:spPr>
          <a:xfrm>
            <a:off x="902791" y="5172018"/>
            <a:ext cx="2369816" cy="400110"/>
          </a:xfrm>
          <a:prstGeom prst="rect">
            <a:avLst/>
          </a:prstGeom>
          <a:noFill/>
        </p:spPr>
        <p:txBody>
          <a:bodyPr wrap="none" rtlCol="0">
            <a:spAutoFit/>
          </a:bodyPr>
          <a:lstStyle/>
          <a:p>
            <a:r>
              <a:rPr lang="en-US" sz="2000" dirty="0"/>
              <a:t>Physical row markers</a:t>
            </a:r>
          </a:p>
        </p:txBody>
      </p:sp>
      <p:cxnSp>
        <p:nvCxnSpPr>
          <p:cNvPr id="14" name="Straight Arrow Connector 13">
            <a:extLst>
              <a:ext uri="{FF2B5EF4-FFF2-40B4-BE49-F238E27FC236}">
                <a16:creationId xmlns:a16="http://schemas.microsoft.com/office/drawing/2014/main" id="{50754C71-1B70-E4B4-560B-98526D599E48}"/>
              </a:ext>
            </a:extLst>
          </p:cNvPr>
          <p:cNvCxnSpPr>
            <a:cxnSpLocks/>
          </p:cNvCxnSpPr>
          <p:nvPr/>
        </p:nvCxnSpPr>
        <p:spPr>
          <a:xfrm flipH="1" flipV="1">
            <a:off x="1166949" y="3920419"/>
            <a:ext cx="563113" cy="1282646"/>
          </a:xfrm>
          <a:prstGeom prst="straightConnector1">
            <a:avLst/>
          </a:prstGeom>
          <a:ln w="3492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6AFE847-E439-518B-4529-A512AFC4922D}"/>
              </a:ext>
            </a:extLst>
          </p:cNvPr>
          <p:cNvCxnSpPr>
            <a:cxnSpLocks/>
          </p:cNvCxnSpPr>
          <p:nvPr/>
        </p:nvCxnSpPr>
        <p:spPr>
          <a:xfrm flipV="1">
            <a:off x="2159358" y="3277998"/>
            <a:ext cx="1379608" cy="1925067"/>
          </a:xfrm>
          <a:prstGeom prst="straightConnector1">
            <a:avLst/>
          </a:prstGeom>
          <a:ln w="3492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21050FF-802D-EC50-A65A-DA66DC1C4D53}"/>
              </a:ext>
            </a:extLst>
          </p:cNvPr>
          <p:cNvSpPr txBox="1"/>
          <p:nvPr/>
        </p:nvSpPr>
        <p:spPr>
          <a:xfrm>
            <a:off x="4599626" y="5172018"/>
            <a:ext cx="2728889" cy="400110"/>
          </a:xfrm>
          <a:prstGeom prst="rect">
            <a:avLst/>
          </a:prstGeom>
          <a:noFill/>
        </p:spPr>
        <p:txBody>
          <a:bodyPr wrap="none" rtlCol="0">
            <a:spAutoFit/>
          </a:bodyPr>
          <a:lstStyle/>
          <a:p>
            <a:r>
              <a:rPr lang="en-US" sz="2000" dirty="0"/>
              <a:t>No physical row markers</a:t>
            </a:r>
          </a:p>
        </p:txBody>
      </p:sp>
      <p:sp>
        <p:nvSpPr>
          <p:cNvPr id="19" name="TextBox 18">
            <a:extLst>
              <a:ext uri="{FF2B5EF4-FFF2-40B4-BE49-F238E27FC236}">
                <a16:creationId xmlns:a16="http://schemas.microsoft.com/office/drawing/2014/main" id="{B2B93011-AE72-DB0C-37F4-574AA79E04FE}"/>
              </a:ext>
            </a:extLst>
          </p:cNvPr>
          <p:cNvSpPr txBox="1"/>
          <p:nvPr/>
        </p:nvSpPr>
        <p:spPr>
          <a:xfrm>
            <a:off x="8281015" y="5172018"/>
            <a:ext cx="3530005" cy="400110"/>
          </a:xfrm>
          <a:prstGeom prst="rect">
            <a:avLst/>
          </a:prstGeom>
          <a:noFill/>
        </p:spPr>
        <p:txBody>
          <a:bodyPr wrap="none" rtlCol="0">
            <a:spAutoFit/>
          </a:bodyPr>
          <a:lstStyle/>
          <a:p>
            <a:r>
              <a:rPr lang="en-US" sz="2000" dirty="0"/>
              <a:t>Since row markers not needed…</a:t>
            </a:r>
          </a:p>
        </p:txBody>
      </p:sp>
    </p:spTree>
    <p:extLst>
      <p:ext uri="{BB962C8B-B14F-4D97-AF65-F5344CB8AC3E}">
        <p14:creationId xmlns:p14="http://schemas.microsoft.com/office/powerpoint/2010/main" val="3982042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words&#10;&#10;Description automatically generated">
            <a:extLst>
              <a:ext uri="{FF2B5EF4-FFF2-40B4-BE49-F238E27FC236}">
                <a16:creationId xmlns:a16="http://schemas.microsoft.com/office/drawing/2014/main" id="{FFD525D7-6C50-B8C4-8434-12C2F1FB9023}"/>
              </a:ext>
            </a:extLst>
          </p:cNvPr>
          <p:cNvPicPr>
            <a:picLocks noChangeAspect="1"/>
          </p:cNvPicPr>
          <p:nvPr/>
        </p:nvPicPr>
        <p:blipFill>
          <a:blip r:embed="rId2">
            <a:extLst>
              <a:ext uri="{28A0092B-C50C-407E-A947-70E740481C1C}">
                <a14:useLocalDpi xmlns:a14="http://schemas.microsoft.com/office/drawing/2010/main" val="0"/>
              </a:ext>
            </a:extLst>
          </a:blip>
          <a:srcRect t="28965" b="29984"/>
          <a:stretch/>
        </p:blipFill>
        <p:spPr>
          <a:xfrm>
            <a:off x="6752951" y="1753459"/>
            <a:ext cx="5379960" cy="4131734"/>
          </a:xfrm>
          <a:prstGeom prst="rect">
            <a:avLst/>
          </a:prstGeom>
        </p:spPr>
      </p:pic>
      <p:sp>
        <p:nvSpPr>
          <p:cNvPr id="2" name="Title 1">
            <a:extLst>
              <a:ext uri="{FF2B5EF4-FFF2-40B4-BE49-F238E27FC236}">
                <a16:creationId xmlns:a16="http://schemas.microsoft.com/office/drawing/2014/main" id="{62BFC82F-3471-49D4-8A3F-FC64F4AD59E9}"/>
              </a:ext>
            </a:extLst>
          </p:cNvPr>
          <p:cNvSpPr>
            <a:spLocks noGrp="1"/>
          </p:cNvSpPr>
          <p:nvPr>
            <p:ph type="title"/>
          </p:nvPr>
        </p:nvSpPr>
        <p:spPr/>
        <p:txBody>
          <a:bodyPr>
            <a:normAutofit/>
          </a:bodyPr>
          <a:lstStyle/>
          <a:p>
            <a:r>
              <a:rPr lang="en-US" sz="3600" dirty="0"/>
              <a:t>Contact information</a:t>
            </a:r>
          </a:p>
        </p:txBody>
      </p:sp>
      <p:sp>
        <p:nvSpPr>
          <p:cNvPr id="3" name="Content Placeholder 2">
            <a:extLst>
              <a:ext uri="{FF2B5EF4-FFF2-40B4-BE49-F238E27FC236}">
                <a16:creationId xmlns:a16="http://schemas.microsoft.com/office/drawing/2014/main" id="{E578A66B-470C-4A3C-90BB-33A53AC938EC}"/>
              </a:ext>
            </a:extLst>
          </p:cNvPr>
          <p:cNvSpPr>
            <a:spLocks noGrp="1"/>
          </p:cNvSpPr>
          <p:nvPr>
            <p:ph idx="1"/>
          </p:nvPr>
        </p:nvSpPr>
        <p:spPr/>
        <p:txBody>
          <a:bodyPr>
            <a:normAutofit/>
          </a:bodyPr>
          <a:lstStyle/>
          <a:p>
            <a:pPr>
              <a:lnSpc>
                <a:spcPct val="100000"/>
              </a:lnSpc>
            </a:pPr>
            <a:r>
              <a:rPr lang="en-US" sz="2800" dirty="0"/>
              <a:t>Terry W. Griffin, Ph.D.</a:t>
            </a:r>
          </a:p>
          <a:p>
            <a:pPr>
              <a:lnSpc>
                <a:spcPct val="100000"/>
              </a:lnSpc>
            </a:pPr>
            <a:r>
              <a:rPr lang="en-US" sz="2800" dirty="0"/>
              <a:t>Professor and Extension Economist 	</a:t>
            </a:r>
          </a:p>
          <a:p>
            <a:pPr>
              <a:lnSpc>
                <a:spcPct val="100000"/>
              </a:lnSpc>
            </a:pPr>
            <a:r>
              <a:rPr lang="en-US" sz="2800" dirty="0">
                <a:hlinkClick r:id="rId3"/>
              </a:rPr>
              <a:t>twgriffin@ksu.edu</a:t>
            </a:r>
            <a:r>
              <a:rPr lang="en-US" sz="2800" dirty="0"/>
              <a:t>			</a:t>
            </a:r>
          </a:p>
          <a:p>
            <a:pPr>
              <a:lnSpc>
                <a:spcPct val="100000"/>
              </a:lnSpc>
            </a:pPr>
            <a:r>
              <a:rPr lang="en-US" sz="2800" dirty="0"/>
              <a:t>@SpacePlowboy</a:t>
            </a:r>
          </a:p>
          <a:p>
            <a:pPr>
              <a:lnSpc>
                <a:spcPct val="100000"/>
              </a:lnSpc>
            </a:pPr>
            <a:endParaRPr lang="en-US" sz="2800" dirty="0"/>
          </a:p>
          <a:p>
            <a:pPr marL="0" indent="0">
              <a:lnSpc>
                <a:spcPct val="100000"/>
              </a:lnSpc>
              <a:buNone/>
            </a:pPr>
            <a:endParaRPr lang="en-US" sz="2800" dirty="0"/>
          </a:p>
        </p:txBody>
      </p:sp>
      <p:sp>
        <p:nvSpPr>
          <p:cNvPr id="4" name="Content Placeholder 2">
            <a:extLst>
              <a:ext uri="{FF2B5EF4-FFF2-40B4-BE49-F238E27FC236}">
                <a16:creationId xmlns:a16="http://schemas.microsoft.com/office/drawing/2014/main" id="{6D5860A4-F01E-49FA-9CEB-B57CF9D3180C}"/>
              </a:ext>
            </a:extLst>
          </p:cNvPr>
          <p:cNvSpPr txBox="1">
            <a:spLocks/>
          </p:cNvSpPr>
          <p:nvPr/>
        </p:nvSpPr>
        <p:spPr>
          <a:xfrm>
            <a:off x="5822462" y="1737360"/>
            <a:ext cx="5720080"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Georgia" panose="02040502050405020303" pitchFamily="18" charset="0"/>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Georgia" panose="02040502050405020303" pitchFamily="18" charset="0"/>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Georgia" panose="02040502050405020303" pitchFamily="18" charset="0"/>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Georgia" panose="02040502050405020303" pitchFamily="18" charset="0"/>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Georgia" panose="02040502050405020303" pitchFamily="18" charset="0"/>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00000"/>
              </a:lnSpc>
              <a:buFont typeface="Calibri" panose="020F0502020204030204" pitchFamily="34" charset="0"/>
              <a:buNone/>
            </a:pPr>
            <a:endParaRPr lang="en-US" sz="2400" dirty="0"/>
          </a:p>
        </p:txBody>
      </p:sp>
    </p:spTree>
    <p:extLst>
      <p:ext uri="{BB962C8B-B14F-4D97-AF65-F5344CB8AC3E}">
        <p14:creationId xmlns:p14="http://schemas.microsoft.com/office/powerpoint/2010/main" val="27839664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587F6E-4A22-2FDA-396A-CD25F9FCDC19}"/>
              </a:ext>
            </a:extLst>
          </p:cNvPr>
          <p:cNvSpPr/>
          <p:nvPr/>
        </p:nvSpPr>
        <p:spPr>
          <a:xfrm>
            <a:off x="0" y="0"/>
            <a:ext cx="12188952" cy="58690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5769C75-8035-825E-662A-FC937F78E997}"/>
              </a:ext>
            </a:extLst>
          </p:cNvPr>
          <p:cNvSpPr>
            <a:spLocks noGrp="1"/>
          </p:cNvSpPr>
          <p:nvPr>
            <p:ph type="title"/>
          </p:nvPr>
        </p:nvSpPr>
        <p:spPr/>
        <p:txBody>
          <a:bodyPr/>
          <a:lstStyle/>
          <a:p>
            <a:endParaRPr lang="en-US" dirty="0"/>
          </a:p>
        </p:txBody>
      </p:sp>
      <p:pic>
        <p:nvPicPr>
          <p:cNvPr id="5" name="Picture 4">
            <a:extLst>
              <a:ext uri="{FF2B5EF4-FFF2-40B4-BE49-F238E27FC236}">
                <a16:creationId xmlns:a16="http://schemas.microsoft.com/office/drawing/2014/main" id="{32AF8CFA-527C-64A1-2A34-85E6FCD9A001}"/>
              </a:ext>
            </a:extLst>
          </p:cNvPr>
          <p:cNvPicPr>
            <a:picLocks noChangeAspect="1"/>
          </p:cNvPicPr>
          <p:nvPr/>
        </p:nvPicPr>
        <p:blipFill>
          <a:blip r:embed="rId2"/>
          <a:stretch>
            <a:fillRect/>
          </a:stretch>
        </p:blipFill>
        <p:spPr>
          <a:xfrm>
            <a:off x="7481614" y="240415"/>
            <a:ext cx="4343831" cy="5395735"/>
          </a:xfrm>
          <a:prstGeom prst="rect">
            <a:avLst/>
          </a:prstGeom>
          <a:ln w="228600" cap="sq" cmpd="thickThin">
            <a:solidFill>
              <a:srgbClr val="000000"/>
            </a:solidFill>
            <a:prstDash val="solid"/>
            <a:miter lim="800000"/>
          </a:ln>
          <a:effectLst>
            <a:innerShdw blurRad="76200">
              <a:srgbClr val="000000"/>
            </a:innerShdw>
          </a:effectLst>
        </p:spPr>
      </p:pic>
      <p:sp>
        <p:nvSpPr>
          <p:cNvPr id="7" name="TextBox 6">
            <a:extLst>
              <a:ext uri="{FF2B5EF4-FFF2-40B4-BE49-F238E27FC236}">
                <a16:creationId xmlns:a16="http://schemas.microsoft.com/office/drawing/2014/main" id="{501AF28C-969D-FCB1-7239-F4476C571A8E}"/>
              </a:ext>
            </a:extLst>
          </p:cNvPr>
          <p:cNvSpPr txBox="1"/>
          <p:nvPr/>
        </p:nvSpPr>
        <p:spPr>
          <a:xfrm>
            <a:off x="829495" y="5499762"/>
            <a:ext cx="6548080" cy="369332"/>
          </a:xfrm>
          <a:prstGeom prst="rect">
            <a:avLst/>
          </a:prstGeom>
          <a:noFill/>
        </p:spPr>
        <p:txBody>
          <a:bodyPr wrap="square">
            <a:spAutoFit/>
          </a:bodyPr>
          <a:lstStyle/>
          <a:p>
            <a:r>
              <a:rPr lang="en-US" dirty="0">
                <a:hlinkClick r:id="rId3"/>
              </a:rPr>
              <a:t>https://www.ers.usda.gov/publications/pub-details/?pubid=105893</a:t>
            </a:r>
            <a:r>
              <a:rPr lang="en-US" dirty="0"/>
              <a:t> </a:t>
            </a:r>
          </a:p>
        </p:txBody>
      </p:sp>
      <p:pic>
        <p:nvPicPr>
          <p:cNvPr id="1026" name="Picture 2">
            <a:extLst>
              <a:ext uri="{FF2B5EF4-FFF2-40B4-BE49-F238E27FC236}">
                <a16:creationId xmlns:a16="http://schemas.microsoft.com/office/drawing/2014/main" id="{1EF2EFC1-899B-73C6-5943-CF40279E88D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3534" y="74483"/>
            <a:ext cx="5192946" cy="5425279"/>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41589BE9-B5AD-CE7F-D613-642477AF66F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669265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BED55-B31A-31FD-8B02-9588C07F9AE5}"/>
              </a:ext>
            </a:extLst>
          </p:cNvPr>
          <p:cNvSpPr>
            <a:spLocks noGrp="1"/>
          </p:cNvSpPr>
          <p:nvPr>
            <p:ph type="title"/>
          </p:nvPr>
        </p:nvSpPr>
        <p:spPr>
          <a:xfrm>
            <a:off x="1097279" y="286603"/>
            <a:ext cx="10750917" cy="1450757"/>
          </a:xfrm>
        </p:spPr>
        <p:txBody>
          <a:bodyPr>
            <a:normAutofit/>
          </a:bodyPr>
          <a:lstStyle/>
          <a:p>
            <a:r>
              <a:rPr lang="en-US" sz="4000" dirty="0"/>
              <a:t>Guidance: manual to automated to autonomous</a:t>
            </a:r>
          </a:p>
        </p:txBody>
      </p:sp>
      <p:pic>
        <p:nvPicPr>
          <p:cNvPr id="7" name="Content Placeholder 6" descr="A person driving a tractor&#10;&#10;Description automatically generated with medium confidence">
            <a:extLst>
              <a:ext uri="{FF2B5EF4-FFF2-40B4-BE49-F238E27FC236}">
                <a16:creationId xmlns:a16="http://schemas.microsoft.com/office/drawing/2014/main" id="{3271D585-BA02-BC96-20E3-B1DC5EC95C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8284" y="1977662"/>
            <a:ext cx="4286250" cy="3429000"/>
          </a:xfrm>
        </p:spPr>
      </p:pic>
      <p:pic>
        <p:nvPicPr>
          <p:cNvPr id="4098" name="Picture 2" descr="autonomous tractor">
            <a:extLst>
              <a:ext uri="{FF2B5EF4-FFF2-40B4-BE49-F238E27FC236}">
                <a16:creationId xmlns:a16="http://schemas.microsoft.com/office/drawing/2014/main" id="{EA371E0D-953B-43FF-4BE6-D4DEF7BB8B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0587" y="1977660"/>
            <a:ext cx="6343652"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05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22">
            <a:extLst>
              <a:ext uri="{FF2B5EF4-FFF2-40B4-BE49-F238E27FC236}">
                <a16:creationId xmlns:a16="http://schemas.microsoft.com/office/drawing/2014/main" id="{2A385575-6323-32E0-030C-073A27EE09DF}"/>
              </a:ext>
            </a:extLst>
          </p:cNvPr>
          <p:cNvPicPr>
            <a:picLocks noGrp="1" noChangeAspect="1"/>
          </p:cNvPicPr>
          <p:nvPr>
            <p:ph idx="1"/>
          </p:nvPr>
        </p:nvPicPr>
        <p:blipFill>
          <a:blip r:embed="rId2"/>
          <a:stretch>
            <a:fillRect/>
          </a:stretch>
        </p:blipFill>
        <p:spPr>
          <a:xfrm>
            <a:off x="3441503" y="1764898"/>
            <a:ext cx="7221761" cy="4022725"/>
          </a:xfrm>
        </p:spPr>
      </p:pic>
      <p:pic>
        <p:nvPicPr>
          <p:cNvPr id="4" name="Picture 4" descr="J.I. Case combine and crew with 20-mule team pulling the machine, circa 1900">
            <a:extLst>
              <a:ext uri="{FF2B5EF4-FFF2-40B4-BE49-F238E27FC236}">
                <a16:creationId xmlns:a16="http://schemas.microsoft.com/office/drawing/2014/main" id="{C8C53400-D883-3F9C-BFBD-661C112F0F7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4513" y="107369"/>
            <a:ext cx="2533472" cy="15264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John Deere 55 Combine, circa 1963">
            <a:extLst>
              <a:ext uri="{FF2B5EF4-FFF2-40B4-BE49-F238E27FC236}">
                <a16:creationId xmlns:a16="http://schemas.microsoft.com/office/drawing/2014/main" id="{A5AF6F39-DC70-7946-F140-EC51B28D61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78060" y="107369"/>
            <a:ext cx="2504129" cy="15306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John Deere and Case IH combines are unloading wheat from the grain tanks into a semi-truck.">
            <a:extLst>
              <a:ext uri="{FF2B5EF4-FFF2-40B4-BE49-F238E27FC236}">
                <a16:creationId xmlns:a16="http://schemas.microsoft.com/office/drawing/2014/main" id="{E09D88FF-AEAD-0FBE-AC39-3AA2680F8BA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1971" y="107369"/>
            <a:ext cx="2287781" cy="152518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arvesting: The hand tools used in crop harvesting were ancient in origin and underwent a slow process of evolution over a span of many centuries. By these means, a huge labour force was needed at harvest time to carry out all the separate tasks for gathering in the crop. Vintage Farm, Vintage Life, Process Of Evolution, Phonics Cards, Farm Images, Old Tractors, People Of Interest, Wheat Fields, History Of Photography">
            <a:extLst>
              <a:ext uri="{FF2B5EF4-FFF2-40B4-BE49-F238E27FC236}">
                <a16:creationId xmlns:a16="http://schemas.microsoft.com/office/drawing/2014/main" id="{A2C862FA-95F5-CD4E-86EC-A149C623C8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043" y="107369"/>
            <a:ext cx="2112688" cy="152641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FE2F04D-D387-E50A-F58B-7375CEBE4460}"/>
              </a:ext>
            </a:extLst>
          </p:cNvPr>
          <p:cNvSpPr txBox="1"/>
          <p:nvPr/>
        </p:nvSpPr>
        <p:spPr>
          <a:xfrm>
            <a:off x="10965976" y="269797"/>
            <a:ext cx="612668" cy="1200329"/>
          </a:xfrm>
          <a:prstGeom prst="rect">
            <a:avLst/>
          </a:prstGeom>
          <a:noFill/>
          <a:ln>
            <a:solidFill>
              <a:schemeClr val="tx1"/>
            </a:solidFill>
          </a:ln>
        </p:spPr>
        <p:txBody>
          <a:bodyPr wrap="none" rtlCol="0">
            <a:spAutoFit/>
          </a:bodyPr>
          <a:lstStyle/>
          <a:p>
            <a:r>
              <a:rPr lang="en-US" sz="7200" dirty="0"/>
              <a:t>?</a:t>
            </a:r>
          </a:p>
        </p:txBody>
      </p:sp>
      <p:sp>
        <p:nvSpPr>
          <p:cNvPr id="24" name="TextBox 23">
            <a:extLst>
              <a:ext uri="{FF2B5EF4-FFF2-40B4-BE49-F238E27FC236}">
                <a16:creationId xmlns:a16="http://schemas.microsoft.com/office/drawing/2014/main" id="{31437B2B-6326-31F5-A5C7-A435FB51B53C}"/>
              </a:ext>
            </a:extLst>
          </p:cNvPr>
          <p:cNvSpPr txBox="1"/>
          <p:nvPr/>
        </p:nvSpPr>
        <p:spPr>
          <a:xfrm>
            <a:off x="8092944" y="5374499"/>
            <a:ext cx="2465547" cy="369332"/>
          </a:xfrm>
          <a:prstGeom prst="rect">
            <a:avLst/>
          </a:prstGeom>
          <a:noFill/>
        </p:spPr>
        <p:txBody>
          <a:bodyPr wrap="none" rtlCol="0">
            <a:spAutoFit/>
          </a:bodyPr>
          <a:lstStyle/>
          <a:p>
            <a:r>
              <a:rPr lang="en-US" dirty="0">
                <a:solidFill>
                  <a:schemeClr val="bg1"/>
                </a:solidFill>
              </a:rPr>
              <a:t>Source: Glen Rains, UGA</a:t>
            </a:r>
          </a:p>
        </p:txBody>
      </p:sp>
      <p:pic>
        <p:nvPicPr>
          <p:cNvPr id="2" name="Picture 4">
            <a:extLst>
              <a:ext uri="{FF2B5EF4-FFF2-40B4-BE49-F238E27FC236}">
                <a16:creationId xmlns:a16="http://schemas.microsoft.com/office/drawing/2014/main" id="{992FAA93-D5E8-251B-7FCF-C39A802428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362" y="4467343"/>
            <a:ext cx="3082790" cy="1320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93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9B5E7B-0B8D-8B7A-F390-4A78F144FD9D}"/>
              </a:ext>
            </a:extLst>
          </p:cNvPr>
          <p:cNvSpPr/>
          <p:nvPr/>
        </p:nvSpPr>
        <p:spPr>
          <a:xfrm>
            <a:off x="0" y="0"/>
            <a:ext cx="12192000" cy="53479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2FD3666-A793-9FDF-A98A-DDE7FDA92666}"/>
              </a:ext>
            </a:extLst>
          </p:cNvPr>
          <p:cNvSpPr>
            <a:spLocks noGrp="1"/>
          </p:cNvSpPr>
          <p:nvPr>
            <p:ph type="title"/>
          </p:nvPr>
        </p:nvSpPr>
        <p:spPr>
          <a:xfrm>
            <a:off x="852958" y="32033"/>
            <a:ext cx="10414933" cy="555196"/>
          </a:xfrm>
        </p:spPr>
        <p:txBody>
          <a:bodyPr>
            <a:normAutofit/>
          </a:bodyPr>
          <a:lstStyle/>
          <a:p>
            <a:pPr algn="ctr"/>
            <a:r>
              <a:rPr lang="en-US" sz="2800" dirty="0"/>
              <a:t>Solar sunspot cycles before and during the precision agriculture era</a:t>
            </a:r>
          </a:p>
        </p:txBody>
      </p:sp>
      <p:sp>
        <p:nvSpPr>
          <p:cNvPr id="3" name="Text Placeholder 2">
            <a:extLst>
              <a:ext uri="{FF2B5EF4-FFF2-40B4-BE49-F238E27FC236}">
                <a16:creationId xmlns:a16="http://schemas.microsoft.com/office/drawing/2014/main" id="{872624E2-5C76-B223-1F19-CA2AADDC54D6}"/>
              </a:ext>
            </a:extLst>
          </p:cNvPr>
          <p:cNvSpPr>
            <a:spLocks noGrp="1"/>
          </p:cNvSpPr>
          <p:nvPr>
            <p:ph type="body" idx="1"/>
          </p:nvPr>
        </p:nvSpPr>
        <p:spPr/>
        <p:txBody>
          <a:bodyPr/>
          <a:lstStyle/>
          <a:p>
            <a:endParaRPr lang="en-US"/>
          </a:p>
        </p:txBody>
      </p:sp>
      <p:pic>
        <p:nvPicPr>
          <p:cNvPr id="9" name="Picture 8" descr="A screen shot of a computer screen&#10;&#10;Description automatically generated">
            <a:extLst>
              <a:ext uri="{FF2B5EF4-FFF2-40B4-BE49-F238E27FC236}">
                <a16:creationId xmlns:a16="http://schemas.microsoft.com/office/drawing/2014/main" id="{47F7C075-A492-5CA6-69FD-9AB8409F3A7C}"/>
              </a:ext>
            </a:extLst>
          </p:cNvPr>
          <p:cNvPicPr>
            <a:picLocks noChangeAspect="1"/>
          </p:cNvPicPr>
          <p:nvPr/>
        </p:nvPicPr>
        <p:blipFill>
          <a:blip r:embed="rId2"/>
          <a:stretch>
            <a:fillRect/>
          </a:stretch>
        </p:blipFill>
        <p:spPr>
          <a:xfrm>
            <a:off x="-33399" y="518179"/>
            <a:ext cx="12187649" cy="5395142"/>
          </a:xfrm>
          <a:prstGeom prst="rect">
            <a:avLst/>
          </a:prstGeom>
        </p:spPr>
      </p:pic>
      <p:sp>
        <p:nvSpPr>
          <p:cNvPr id="4" name="TextBox 3">
            <a:extLst>
              <a:ext uri="{FF2B5EF4-FFF2-40B4-BE49-F238E27FC236}">
                <a16:creationId xmlns:a16="http://schemas.microsoft.com/office/drawing/2014/main" id="{1CD3A11D-5B40-5AC4-F782-91A31B5C89AD}"/>
              </a:ext>
            </a:extLst>
          </p:cNvPr>
          <p:cNvSpPr txBox="1"/>
          <p:nvPr/>
        </p:nvSpPr>
        <p:spPr>
          <a:xfrm>
            <a:off x="98710" y="5369480"/>
            <a:ext cx="7413770" cy="461665"/>
          </a:xfrm>
          <a:prstGeom prst="rect">
            <a:avLst/>
          </a:prstGeom>
          <a:noFill/>
        </p:spPr>
        <p:txBody>
          <a:bodyPr wrap="square">
            <a:spAutoFit/>
          </a:bodyPr>
          <a:lstStyle/>
          <a:p>
            <a:r>
              <a:rPr lang="en-US" sz="2400" dirty="0">
                <a:hlinkClick r:id="rId3"/>
              </a:rPr>
              <a:t>https://shiny.agmanager.info/Kp/</a:t>
            </a:r>
            <a:r>
              <a:rPr lang="en-US" sz="2400" dirty="0"/>
              <a:t> </a:t>
            </a:r>
          </a:p>
        </p:txBody>
      </p:sp>
    </p:spTree>
    <p:extLst>
      <p:ext uri="{BB962C8B-B14F-4D97-AF65-F5344CB8AC3E}">
        <p14:creationId xmlns:p14="http://schemas.microsoft.com/office/powerpoint/2010/main" val="1080029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1BBA1-3CB5-3FFC-E4E9-B1236FEC5A23}"/>
              </a:ext>
            </a:extLst>
          </p:cNvPr>
          <p:cNvSpPr>
            <a:spLocks noGrp="1"/>
          </p:cNvSpPr>
          <p:nvPr>
            <p:ph type="title"/>
          </p:nvPr>
        </p:nvSpPr>
        <p:spPr/>
        <p:txBody>
          <a:bodyPr/>
          <a:lstStyle/>
          <a:p>
            <a:endParaRPr lang="en-US"/>
          </a:p>
        </p:txBody>
      </p:sp>
      <p:pic>
        <p:nvPicPr>
          <p:cNvPr id="9" name="Content Placeholder 8" descr="A close-up of a graph&#10;&#10;Description automatically generated">
            <a:extLst>
              <a:ext uri="{FF2B5EF4-FFF2-40B4-BE49-F238E27FC236}">
                <a16:creationId xmlns:a16="http://schemas.microsoft.com/office/drawing/2014/main" id="{6BAD4738-251F-1E9C-7567-8B334A5348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3638" y="32621"/>
            <a:ext cx="11155680" cy="5833491"/>
          </a:xfrm>
        </p:spPr>
      </p:pic>
      <p:sp>
        <p:nvSpPr>
          <p:cNvPr id="10" name="TextBox 9">
            <a:extLst>
              <a:ext uri="{FF2B5EF4-FFF2-40B4-BE49-F238E27FC236}">
                <a16:creationId xmlns:a16="http://schemas.microsoft.com/office/drawing/2014/main" id="{F0465A10-C914-F0C7-2C45-D6A964331036}"/>
              </a:ext>
            </a:extLst>
          </p:cNvPr>
          <p:cNvSpPr txBox="1"/>
          <p:nvPr/>
        </p:nvSpPr>
        <p:spPr>
          <a:xfrm>
            <a:off x="132682" y="5490861"/>
            <a:ext cx="3042053" cy="338554"/>
          </a:xfrm>
          <a:prstGeom prst="rect">
            <a:avLst/>
          </a:prstGeom>
          <a:solidFill>
            <a:schemeClr val="bg1"/>
          </a:solidFill>
        </p:spPr>
        <p:txBody>
          <a:bodyPr wrap="square">
            <a:spAutoFit/>
          </a:bodyPr>
          <a:lstStyle/>
          <a:p>
            <a:r>
              <a:rPr lang="en-US" sz="1600" dirty="0">
                <a:hlinkClick r:id="rId3"/>
              </a:rPr>
              <a:t>https://shiny.agmanager.info/Kp/</a:t>
            </a:r>
            <a:r>
              <a:rPr lang="en-US" sz="1600" dirty="0"/>
              <a:t> </a:t>
            </a:r>
          </a:p>
        </p:txBody>
      </p:sp>
    </p:spTree>
    <p:extLst>
      <p:ext uri="{BB962C8B-B14F-4D97-AF65-F5344CB8AC3E}">
        <p14:creationId xmlns:p14="http://schemas.microsoft.com/office/powerpoint/2010/main" val="1222532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5C61813-A898-97DD-EC46-0D9EC4670DF7}"/>
              </a:ext>
            </a:extLst>
          </p:cNvPr>
          <p:cNvSpPr/>
          <p:nvPr/>
        </p:nvSpPr>
        <p:spPr>
          <a:xfrm>
            <a:off x="158839" y="137375"/>
            <a:ext cx="11955888" cy="539676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DB331255-2496-9601-0D4A-26127048C4A7}"/>
              </a:ext>
            </a:extLst>
          </p:cNvPr>
          <p:cNvSpPr txBox="1">
            <a:spLocks/>
          </p:cNvSpPr>
          <p:nvPr/>
        </p:nvSpPr>
        <p:spPr>
          <a:xfrm>
            <a:off x="697011" y="47615"/>
            <a:ext cx="10058400" cy="539713"/>
          </a:xfrm>
          <a:prstGeom prst="rect">
            <a:avLst/>
          </a:prstGeom>
        </p:spPr>
        <p:txBody>
          <a:bodyPr vert="horz" lIns="91440" tIns="45720" rIns="91440" bIns="45720" rtlCol="0" anchor="b">
            <a:normAutofit fontScale="82500" lnSpcReduction="100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Georgia" panose="02040502050405020303" pitchFamily="18" charset="0"/>
                <a:ea typeface="+mj-ea"/>
                <a:cs typeface="+mj-cs"/>
              </a:defRPr>
            </a:lvl1pPr>
          </a:lstStyle>
          <a:p>
            <a:r>
              <a:rPr lang="en-US" sz="3200" dirty="0"/>
              <a:t>Agricultural sensitivity to timing of GNSS signal degradation, </a:t>
            </a:r>
            <a:r>
              <a:rPr lang="en-US" sz="3200" b="1" dirty="0"/>
              <a:t>corn</a:t>
            </a:r>
          </a:p>
        </p:txBody>
      </p:sp>
      <p:pic>
        <p:nvPicPr>
          <p:cNvPr id="11" name="Content Placeholder 10" descr="A screen shot of a graph&#10;&#10;AI-generated content may be incorrect.">
            <a:extLst>
              <a:ext uri="{FF2B5EF4-FFF2-40B4-BE49-F238E27FC236}">
                <a16:creationId xmlns:a16="http://schemas.microsoft.com/office/drawing/2014/main" id="{7B3B5F23-A5B1-AB95-E90E-45FBA63164A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079" y="494752"/>
            <a:ext cx="12191309" cy="5396762"/>
          </a:xfrm>
        </p:spPr>
      </p:pic>
    </p:spTree>
    <p:extLst>
      <p:ext uri="{BB962C8B-B14F-4D97-AF65-F5344CB8AC3E}">
        <p14:creationId xmlns:p14="http://schemas.microsoft.com/office/powerpoint/2010/main" val="1746410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AA7C7-7ED7-2BD0-C6D9-C077F3B9F3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7EA31B-1F55-3B9F-2FF1-C83C04B8BB1F}"/>
              </a:ext>
            </a:extLst>
          </p:cNvPr>
          <p:cNvSpPr>
            <a:spLocks noGrp="1"/>
          </p:cNvSpPr>
          <p:nvPr>
            <p:ph type="title"/>
          </p:nvPr>
        </p:nvSpPr>
        <p:spPr>
          <a:xfrm>
            <a:off x="1097279" y="286604"/>
            <a:ext cx="11053089" cy="1311500"/>
          </a:xfrm>
        </p:spPr>
        <p:txBody>
          <a:bodyPr>
            <a:normAutofit/>
          </a:bodyPr>
          <a:lstStyle/>
          <a:p>
            <a:r>
              <a:rPr lang="en-US" sz="2800" dirty="0"/>
              <a:t>Agricultural sensitivity to timing of GNSS signal degradation, </a:t>
            </a:r>
            <a:r>
              <a:rPr lang="en-US" sz="2800" b="1" dirty="0"/>
              <a:t>corn</a:t>
            </a:r>
          </a:p>
        </p:txBody>
      </p:sp>
      <p:sp>
        <p:nvSpPr>
          <p:cNvPr id="3" name="Text Placeholder 2">
            <a:extLst>
              <a:ext uri="{FF2B5EF4-FFF2-40B4-BE49-F238E27FC236}">
                <a16:creationId xmlns:a16="http://schemas.microsoft.com/office/drawing/2014/main" id="{3098AB35-3204-013F-0FA4-F73D2E46580A}"/>
              </a:ext>
            </a:extLst>
          </p:cNvPr>
          <p:cNvSpPr>
            <a:spLocks noGrp="1"/>
          </p:cNvSpPr>
          <p:nvPr>
            <p:ph type="body" idx="1"/>
          </p:nvPr>
        </p:nvSpPr>
        <p:spPr>
          <a:xfrm>
            <a:off x="691374" y="1758940"/>
            <a:ext cx="10990644" cy="4078931"/>
          </a:xfrm>
        </p:spPr>
        <p:txBody>
          <a:bodyPr>
            <a:normAutofit/>
          </a:bodyPr>
          <a:lstStyle/>
          <a:p>
            <a:r>
              <a:rPr lang="en-US" sz="2400" dirty="0"/>
              <a:t>Impact of the Gannon Storm on </a:t>
            </a:r>
            <a:r>
              <a:rPr lang="en-US" sz="2400" b="1" dirty="0"/>
              <a:t>Corn </a:t>
            </a:r>
            <a:r>
              <a:rPr lang="en-US" sz="2400" dirty="0"/>
              <a:t>Production Across the Midwestern USA. </a:t>
            </a:r>
            <a:endParaRPr lang="en-US" sz="2400" b="0" i="1" dirty="0">
              <a:solidFill>
                <a:srgbClr val="303030"/>
              </a:solidFill>
              <a:effectLst/>
            </a:endParaRPr>
          </a:p>
          <a:p>
            <a:pPr lvl="1"/>
            <a:r>
              <a:rPr lang="en-US" sz="2000" dirty="0">
                <a:solidFill>
                  <a:srgbClr val="303030"/>
                </a:solidFill>
              </a:rPr>
              <a:t>Knipp, Shank, Skov, McIntosh, Leamon</a:t>
            </a:r>
            <a:endParaRPr lang="en-US" sz="2000" b="0" dirty="0">
              <a:solidFill>
                <a:srgbClr val="303030"/>
              </a:solidFill>
              <a:effectLst/>
            </a:endParaRPr>
          </a:p>
          <a:p>
            <a:pPr lvl="1"/>
            <a:r>
              <a:rPr lang="en-US" b="1" dirty="0">
                <a:solidFill>
                  <a:srgbClr val="303030"/>
                </a:solidFill>
              </a:rPr>
              <a:t>$53.2M </a:t>
            </a:r>
            <a:r>
              <a:rPr lang="en-US" dirty="0">
                <a:solidFill>
                  <a:srgbClr val="303030"/>
                </a:solidFill>
              </a:rPr>
              <a:t>to </a:t>
            </a:r>
            <a:r>
              <a:rPr lang="en-US" b="1" dirty="0">
                <a:solidFill>
                  <a:srgbClr val="303030"/>
                </a:solidFill>
              </a:rPr>
              <a:t>$1.7B </a:t>
            </a:r>
            <a:r>
              <a:rPr lang="en-US" dirty="0">
                <a:solidFill>
                  <a:srgbClr val="303030"/>
                </a:solidFill>
              </a:rPr>
              <a:t>across USA</a:t>
            </a:r>
          </a:p>
          <a:p>
            <a:pPr lvl="1"/>
            <a:r>
              <a:rPr lang="en-US" dirty="0">
                <a:solidFill>
                  <a:srgbClr val="303030"/>
                </a:solidFill>
              </a:rPr>
              <a:t>Conservative estimate of </a:t>
            </a:r>
            <a:r>
              <a:rPr lang="en-US" b="1" dirty="0">
                <a:solidFill>
                  <a:srgbClr val="303030"/>
                </a:solidFill>
              </a:rPr>
              <a:t>$500M</a:t>
            </a:r>
          </a:p>
          <a:p>
            <a:pPr lvl="1"/>
            <a:endParaRPr lang="en-US" dirty="0">
              <a:solidFill>
                <a:srgbClr val="303030"/>
              </a:solidFill>
            </a:endParaRPr>
          </a:p>
          <a:p>
            <a:endParaRPr lang="en-US" sz="2400" b="0" i="0" dirty="0">
              <a:solidFill>
                <a:srgbClr val="303030"/>
              </a:solidFill>
              <a:effectLst/>
            </a:endParaRPr>
          </a:p>
          <a:p>
            <a:endParaRPr lang="en-US" sz="2400" dirty="0"/>
          </a:p>
        </p:txBody>
      </p:sp>
      <p:pic>
        <p:nvPicPr>
          <p:cNvPr id="4" name="Picture 2">
            <a:extLst>
              <a:ext uri="{FF2B5EF4-FFF2-40B4-BE49-F238E27FC236}">
                <a16:creationId xmlns:a16="http://schemas.microsoft.com/office/drawing/2014/main" id="{AD38F60D-BBC2-A773-2EBE-0E467AD366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9493" y="2496299"/>
            <a:ext cx="6627912" cy="3341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93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Retrospect">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resentation2" id="{4C82F54A-CA9C-4FE3-8162-435A85C63F9C}" vid="{89560DDE-977D-4A1B-96A3-6DE13F4F6E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AgManager 2020</Template>
  <TotalTime>10166</TotalTime>
  <Words>1002</Words>
  <Application>Microsoft Office PowerPoint</Application>
  <PresentationFormat>Widescreen</PresentationFormat>
  <Paragraphs>128</Paragraphs>
  <Slides>20</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Aptos ExtraBold</vt:lpstr>
      <vt:lpstr>Arial</vt:lpstr>
      <vt:lpstr>Calibri</vt:lpstr>
      <vt:lpstr>Calibri Light</vt:lpstr>
      <vt:lpstr>Georgia</vt:lpstr>
      <vt:lpstr>Myriad Pro</vt:lpstr>
      <vt:lpstr>Times New Roman</vt:lpstr>
      <vt:lpstr>Retrospect</vt:lpstr>
      <vt:lpstr>Space Weather Impacts on Agricultural Uses of GNSS: Estimation of Losses due to Signal Degradation and Valuation of Duration Forecast  Space Weather Prediction Testbed 2025 GNSS User Engagement, Boulder, Colorado, USA 21 May 2025</vt:lpstr>
      <vt:lpstr>Because of GNSS…</vt:lpstr>
      <vt:lpstr>PowerPoint Presentation</vt:lpstr>
      <vt:lpstr>Guidance: manual to automated to autonomous</vt:lpstr>
      <vt:lpstr>PowerPoint Presentation</vt:lpstr>
      <vt:lpstr>Solar sunspot cycles before and during the precision agriculture era</vt:lpstr>
      <vt:lpstr>PowerPoint Presentation</vt:lpstr>
      <vt:lpstr>PowerPoint Presentation</vt:lpstr>
      <vt:lpstr>Agricultural sensitivity to timing of GNSS signal degradation, corn</vt:lpstr>
      <vt:lpstr>Agricultural sensitivity to GNSS signal degradation, cotton</vt:lpstr>
      <vt:lpstr>Agricultural sensitivity to GNSS signal degradation, peanuts</vt:lpstr>
      <vt:lpstr>PowerPoint Presentation</vt:lpstr>
      <vt:lpstr>Agricultural sensitivity to timing of GNSS signal degradation, peanuts </vt:lpstr>
      <vt:lpstr>Price implications for farmers and consumers</vt:lpstr>
      <vt:lpstr>Ongoing and future work</vt:lpstr>
      <vt:lpstr>Acknowledgements</vt:lpstr>
      <vt:lpstr>PROSWIFT Act - Overview</vt:lpstr>
      <vt:lpstr>PowerPoint Presentation</vt:lpstr>
      <vt:lpstr>GNSS Sector user survey by SWAG</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Griffin</dc:creator>
  <cp:lastModifiedBy>Terry Griffin</cp:lastModifiedBy>
  <cp:revision>125</cp:revision>
  <dcterms:created xsi:type="dcterms:W3CDTF">2020-10-07T21:06:46Z</dcterms:created>
  <dcterms:modified xsi:type="dcterms:W3CDTF">2025-05-21T13:35:23Z</dcterms:modified>
</cp:coreProperties>
</file>